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9" r:id="rId1"/>
  </p:sldMasterIdLst>
  <p:sldIdLst>
    <p:sldId id="258"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8994394A-E95D-49DE-8614-F37E1FCF0AC3}" type="datetime2">
              <a:rPr lang="en-US" smtClean="0"/>
              <a:pPr/>
              <a:t>Wednesday, August 3, 2022</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r>
              <a:rPr lang="en-US"/>
              <a:t>Sample Footer Text</a:t>
            </a:r>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3F9D384-533B-4C4E-B660-F861AA07D173}" type="slidenum">
              <a:rPr lang="en-US" smtClean="0"/>
              <a:pPr/>
              <a:t>‹#›</a:t>
            </a:fld>
            <a:endParaRPr lang="en-US" dirty="0"/>
          </a:p>
        </p:txBody>
      </p:sp>
    </p:spTree>
    <p:extLst>
      <p:ext uri="{BB962C8B-B14F-4D97-AF65-F5344CB8AC3E}">
        <p14:creationId xmlns:p14="http://schemas.microsoft.com/office/powerpoint/2010/main" val="1198485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03BBDD-218C-4B2A-98A0-F5F369754705}" type="datetime2">
              <a:rPr lang="en-US" smtClean="0"/>
              <a:pPr/>
              <a:t>Wednesday, August 3, 2022</a:t>
            </a:fld>
            <a:endParaRPr lang="en-US" dirty="0">
              <a:latin typeface="+mn-lt"/>
            </a:endParaRPr>
          </a:p>
        </p:txBody>
      </p:sp>
      <p:sp>
        <p:nvSpPr>
          <p:cNvPr id="6" name="Footer Placeholder 5"/>
          <p:cNvSpPr>
            <a:spLocks noGrp="1"/>
          </p:cNvSpPr>
          <p:nvPr>
            <p:ph type="ftr" sz="quarter" idx="11"/>
          </p:nvPr>
        </p:nvSpPr>
        <p:spPr/>
        <p:txBody>
          <a:bodyPr/>
          <a:lstStyle/>
          <a:p>
            <a:r>
              <a:rPr lang="en-US"/>
              <a:t>Sample Footer Text</a:t>
            </a:r>
            <a:endParaRPr lang="en-US" dirty="0">
              <a:latin typeface="+mn-lt"/>
            </a:endParaRPr>
          </a:p>
        </p:txBody>
      </p:sp>
      <p:sp>
        <p:nvSpPr>
          <p:cNvPr id="7" name="Slide Number Placeholder 6"/>
          <p:cNvSpPr>
            <a:spLocks noGrp="1"/>
          </p:cNvSpPr>
          <p:nvPr>
            <p:ph type="sldNum" sz="quarter" idx="12"/>
          </p:nvPr>
        </p:nvSpPr>
        <p:spPr/>
        <p:txBody>
          <a:bodyPr/>
          <a:lstStyle/>
          <a:p>
            <a:fld id="{63F9D384-533B-4C4E-B660-F861AA07D173}" type="slidenum">
              <a:rPr lang="en-US" smtClean="0"/>
              <a:pPr/>
              <a:t>‹#›</a:t>
            </a:fld>
            <a:endParaRPr lang="en-US" dirty="0">
              <a:latin typeface="+mn-lt"/>
            </a:endParaRPr>
          </a:p>
        </p:txBody>
      </p:sp>
    </p:spTree>
    <p:extLst>
      <p:ext uri="{BB962C8B-B14F-4D97-AF65-F5344CB8AC3E}">
        <p14:creationId xmlns:p14="http://schemas.microsoft.com/office/powerpoint/2010/main" val="35037071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C03BBDD-218C-4B2A-98A0-F5F369754705}" type="datetime2">
              <a:rPr lang="en-US" smtClean="0"/>
              <a:pPr/>
              <a:t>Wednesday, August 3, 2022</a:t>
            </a:fld>
            <a:endParaRPr lang="en-US" dirty="0">
              <a:latin typeface="+mn-lt"/>
            </a:endParaRPr>
          </a:p>
        </p:txBody>
      </p:sp>
      <p:sp>
        <p:nvSpPr>
          <p:cNvPr id="6" name="Footer Placeholder 5"/>
          <p:cNvSpPr>
            <a:spLocks noGrp="1"/>
          </p:cNvSpPr>
          <p:nvPr>
            <p:ph type="ftr" sz="quarter" idx="11"/>
          </p:nvPr>
        </p:nvSpPr>
        <p:spPr>
          <a:xfrm>
            <a:off x="685800" y="379941"/>
            <a:ext cx="6991492" cy="365125"/>
          </a:xfrm>
        </p:spPr>
        <p:txBody>
          <a:bodyPr/>
          <a:lstStyle/>
          <a:p>
            <a:r>
              <a:rPr lang="en-US"/>
              <a:t>Sample Footer Text</a:t>
            </a:r>
            <a:endParaRPr lang="en-US" dirty="0">
              <a:latin typeface="+mn-lt"/>
            </a:endParaRPr>
          </a:p>
        </p:txBody>
      </p:sp>
      <p:sp>
        <p:nvSpPr>
          <p:cNvPr id="7" name="Slide Number Placeholder 6"/>
          <p:cNvSpPr>
            <a:spLocks noGrp="1"/>
          </p:cNvSpPr>
          <p:nvPr>
            <p:ph type="sldNum" sz="quarter" idx="12"/>
          </p:nvPr>
        </p:nvSpPr>
        <p:spPr>
          <a:xfrm>
            <a:off x="10862452" y="381000"/>
            <a:ext cx="643748" cy="365125"/>
          </a:xfrm>
        </p:spPr>
        <p:txBody>
          <a:bodyPr/>
          <a:lstStyle/>
          <a:p>
            <a:fld id="{63F9D384-533B-4C4E-B660-F861AA07D173}" type="slidenum">
              <a:rPr lang="en-US" smtClean="0"/>
              <a:pPr/>
              <a:t>‹#›</a:t>
            </a:fld>
            <a:endParaRPr lang="en-US" dirty="0">
              <a:latin typeface="+mn-lt"/>
            </a:endParaRPr>
          </a:p>
        </p:txBody>
      </p:sp>
    </p:spTree>
    <p:extLst>
      <p:ext uri="{BB962C8B-B14F-4D97-AF65-F5344CB8AC3E}">
        <p14:creationId xmlns:p14="http://schemas.microsoft.com/office/powerpoint/2010/main" val="105677235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C03BBDD-218C-4B2A-98A0-F5F369754705}" type="datetime2">
              <a:rPr lang="en-US" smtClean="0"/>
              <a:pPr/>
              <a:t>Wednesday, August 3, 2022</a:t>
            </a:fld>
            <a:endParaRPr lang="en-US" dirty="0">
              <a:latin typeface="+mn-lt"/>
            </a:endParaRPr>
          </a:p>
        </p:txBody>
      </p:sp>
      <p:sp>
        <p:nvSpPr>
          <p:cNvPr id="6" name="Footer Placeholder 5"/>
          <p:cNvSpPr>
            <a:spLocks noGrp="1"/>
          </p:cNvSpPr>
          <p:nvPr>
            <p:ph type="ftr" sz="quarter" idx="11"/>
          </p:nvPr>
        </p:nvSpPr>
        <p:spPr>
          <a:xfrm>
            <a:off x="685800" y="379941"/>
            <a:ext cx="6991492" cy="365125"/>
          </a:xfrm>
        </p:spPr>
        <p:txBody>
          <a:bodyPr/>
          <a:lstStyle/>
          <a:p>
            <a:r>
              <a:rPr lang="en-US"/>
              <a:t>Sample Footer Text</a:t>
            </a:r>
            <a:endParaRPr lang="en-US" dirty="0">
              <a:latin typeface="+mn-lt"/>
            </a:endParaRPr>
          </a:p>
        </p:txBody>
      </p:sp>
      <p:sp>
        <p:nvSpPr>
          <p:cNvPr id="7" name="Slide Number Placeholder 6"/>
          <p:cNvSpPr>
            <a:spLocks noGrp="1"/>
          </p:cNvSpPr>
          <p:nvPr>
            <p:ph type="sldNum" sz="quarter" idx="12"/>
          </p:nvPr>
        </p:nvSpPr>
        <p:spPr>
          <a:xfrm>
            <a:off x="10862452" y="381000"/>
            <a:ext cx="643748" cy="365125"/>
          </a:xfrm>
        </p:spPr>
        <p:txBody>
          <a:bodyPr/>
          <a:lstStyle/>
          <a:p>
            <a:fld id="{63F9D384-533B-4C4E-B660-F861AA07D173}" type="slidenum">
              <a:rPr lang="en-US" smtClean="0"/>
              <a:pPr/>
              <a:t>‹#›</a:t>
            </a:fld>
            <a:endParaRPr lang="en-US" dirty="0">
              <a:latin typeface="+mn-lt"/>
            </a:endParaRPr>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18253987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6C03BBDD-218C-4B2A-98A0-F5F369754705}" type="datetime2">
              <a:rPr lang="en-US" smtClean="0"/>
              <a:pPr/>
              <a:t>Wednesday, August 3, 2022</a:t>
            </a:fld>
            <a:endParaRPr lang="en-US" dirty="0">
              <a:latin typeface="+mn-lt"/>
            </a:endParaRPr>
          </a:p>
        </p:txBody>
      </p:sp>
      <p:sp>
        <p:nvSpPr>
          <p:cNvPr id="6" name="Footer Placeholder 5"/>
          <p:cNvSpPr>
            <a:spLocks noGrp="1"/>
          </p:cNvSpPr>
          <p:nvPr>
            <p:ph type="ftr" sz="quarter" idx="11"/>
          </p:nvPr>
        </p:nvSpPr>
        <p:spPr>
          <a:xfrm>
            <a:off x="685800" y="378883"/>
            <a:ext cx="6991492" cy="365125"/>
          </a:xfrm>
        </p:spPr>
        <p:txBody>
          <a:bodyPr/>
          <a:lstStyle/>
          <a:p>
            <a:r>
              <a:rPr lang="en-US"/>
              <a:t>Sample Footer Text</a:t>
            </a:r>
            <a:endParaRPr lang="en-US" dirty="0">
              <a:latin typeface="+mn-lt"/>
            </a:endParaRPr>
          </a:p>
        </p:txBody>
      </p:sp>
      <p:sp>
        <p:nvSpPr>
          <p:cNvPr id="7" name="Slide Number Placeholder 6"/>
          <p:cNvSpPr>
            <a:spLocks noGrp="1"/>
          </p:cNvSpPr>
          <p:nvPr>
            <p:ph type="sldNum" sz="quarter" idx="12"/>
          </p:nvPr>
        </p:nvSpPr>
        <p:spPr>
          <a:xfrm>
            <a:off x="10862452" y="381000"/>
            <a:ext cx="643748" cy="365125"/>
          </a:xfrm>
        </p:spPr>
        <p:txBody>
          <a:bodyPr/>
          <a:lstStyle/>
          <a:p>
            <a:fld id="{63F9D384-533B-4C4E-B660-F861AA07D173}" type="slidenum">
              <a:rPr lang="en-US" smtClean="0"/>
              <a:pPr/>
              <a:t>‹#›</a:t>
            </a:fld>
            <a:endParaRPr lang="en-US" dirty="0">
              <a:latin typeface="+mn-lt"/>
            </a:endParaRPr>
          </a:p>
        </p:txBody>
      </p:sp>
    </p:spTree>
    <p:extLst>
      <p:ext uri="{BB962C8B-B14F-4D97-AF65-F5344CB8AC3E}">
        <p14:creationId xmlns:p14="http://schemas.microsoft.com/office/powerpoint/2010/main" val="362395934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C03BBDD-218C-4B2A-98A0-F5F369754705}" type="datetime2">
              <a:rPr lang="en-US" smtClean="0"/>
              <a:pPr/>
              <a:t>Wednesday, August 3, 2022</a:t>
            </a:fld>
            <a:endParaRPr lang="en-US" dirty="0">
              <a:latin typeface="+mn-lt"/>
            </a:endParaRPr>
          </a:p>
        </p:txBody>
      </p:sp>
      <p:sp>
        <p:nvSpPr>
          <p:cNvPr id="4" name="Footer Placeholder 3"/>
          <p:cNvSpPr>
            <a:spLocks noGrp="1"/>
          </p:cNvSpPr>
          <p:nvPr>
            <p:ph type="ftr" sz="quarter" idx="11"/>
          </p:nvPr>
        </p:nvSpPr>
        <p:spPr/>
        <p:txBody>
          <a:bodyPr/>
          <a:lstStyle/>
          <a:p>
            <a:r>
              <a:rPr lang="en-US"/>
              <a:t>Sample Footer Text</a:t>
            </a:r>
            <a:endParaRPr lang="en-US" dirty="0">
              <a:latin typeface="+mn-lt"/>
            </a:endParaRPr>
          </a:p>
        </p:txBody>
      </p:sp>
      <p:sp>
        <p:nvSpPr>
          <p:cNvPr id="5" name="Slide Number Placeholder 4"/>
          <p:cNvSpPr>
            <a:spLocks noGrp="1"/>
          </p:cNvSpPr>
          <p:nvPr>
            <p:ph type="sldNum" sz="quarter" idx="12"/>
          </p:nvPr>
        </p:nvSpPr>
        <p:spPr/>
        <p:txBody>
          <a:bodyPr/>
          <a:lstStyle/>
          <a:p>
            <a:fld id="{63F9D384-533B-4C4E-B660-F861AA07D173}" type="slidenum">
              <a:rPr lang="en-US" smtClean="0"/>
              <a:pPr/>
              <a:t>‹#›</a:t>
            </a:fld>
            <a:endParaRPr lang="en-US" dirty="0">
              <a:latin typeface="+mn-lt"/>
            </a:endParaRPr>
          </a:p>
        </p:txBody>
      </p:sp>
    </p:spTree>
    <p:extLst>
      <p:ext uri="{BB962C8B-B14F-4D97-AF65-F5344CB8AC3E}">
        <p14:creationId xmlns:p14="http://schemas.microsoft.com/office/powerpoint/2010/main" val="380584382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C03BBDD-218C-4B2A-98A0-F5F369754705}" type="datetime2">
              <a:rPr lang="en-US" smtClean="0"/>
              <a:pPr/>
              <a:t>Wednesday, August 3, 2022</a:t>
            </a:fld>
            <a:endParaRPr lang="en-US" dirty="0">
              <a:latin typeface="+mn-lt"/>
            </a:endParaRPr>
          </a:p>
        </p:txBody>
      </p:sp>
      <p:sp>
        <p:nvSpPr>
          <p:cNvPr id="4" name="Footer Placeholder 3"/>
          <p:cNvSpPr>
            <a:spLocks noGrp="1"/>
          </p:cNvSpPr>
          <p:nvPr>
            <p:ph type="ftr" sz="quarter" idx="11"/>
          </p:nvPr>
        </p:nvSpPr>
        <p:spPr/>
        <p:txBody>
          <a:bodyPr/>
          <a:lstStyle/>
          <a:p>
            <a:r>
              <a:rPr lang="en-US"/>
              <a:t>Sample Footer Text</a:t>
            </a:r>
            <a:endParaRPr lang="en-US" dirty="0">
              <a:latin typeface="+mn-lt"/>
            </a:endParaRPr>
          </a:p>
        </p:txBody>
      </p:sp>
      <p:sp>
        <p:nvSpPr>
          <p:cNvPr id="5" name="Slide Number Placeholder 4"/>
          <p:cNvSpPr>
            <a:spLocks noGrp="1"/>
          </p:cNvSpPr>
          <p:nvPr>
            <p:ph type="sldNum" sz="quarter" idx="12"/>
          </p:nvPr>
        </p:nvSpPr>
        <p:spPr/>
        <p:txBody>
          <a:bodyPr/>
          <a:lstStyle/>
          <a:p>
            <a:fld id="{63F9D384-533B-4C4E-B660-F861AA07D173}" type="slidenum">
              <a:rPr lang="en-US" smtClean="0"/>
              <a:pPr/>
              <a:t>‹#›</a:t>
            </a:fld>
            <a:endParaRPr lang="en-US" dirty="0">
              <a:latin typeface="+mn-lt"/>
            </a:endParaRPr>
          </a:p>
        </p:txBody>
      </p:sp>
    </p:spTree>
    <p:extLst>
      <p:ext uri="{BB962C8B-B14F-4D97-AF65-F5344CB8AC3E}">
        <p14:creationId xmlns:p14="http://schemas.microsoft.com/office/powerpoint/2010/main" val="406084239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51179E-60E8-4F2A-A3F9-6F3CE2ABCAF9}" type="datetime2">
              <a:rPr lang="en-US" smtClean="0"/>
              <a:pPr/>
              <a:t>Wednesday, August 3, 2022</a:t>
            </a:fld>
            <a:endParaRPr lang="en-US" dirty="0">
              <a:latin typeface="+mn-lt"/>
            </a:endParaRPr>
          </a:p>
        </p:txBody>
      </p:sp>
      <p:sp>
        <p:nvSpPr>
          <p:cNvPr id="5" name="Footer Placeholder 4"/>
          <p:cNvSpPr>
            <a:spLocks noGrp="1"/>
          </p:cNvSpPr>
          <p:nvPr>
            <p:ph type="ftr" sz="quarter" idx="11"/>
          </p:nvPr>
        </p:nvSpPr>
        <p:spPr/>
        <p:txBody>
          <a:bodyPr/>
          <a:lstStyle/>
          <a:p>
            <a:r>
              <a:rPr lang="en-US"/>
              <a:t>Sample Footer Text</a:t>
            </a:r>
            <a:endParaRPr lang="en-US" dirty="0">
              <a:latin typeface="+mn-lt"/>
            </a:endParaRPr>
          </a:p>
        </p:txBody>
      </p:sp>
      <p:sp>
        <p:nvSpPr>
          <p:cNvPr id="6" name="Slide Number Placeholder 5"/>
          <p:cNvSpPr>
            <a:spLocks noGrp="1"/>
          </p:cNvSpPr>
          <p:nvPr>
            <p:ph type="sldNum" sz="quarter" idx="12"/>
          </p:nvPr>
        </p:nvSpPr>
        <p:spPr/>
        <p:txBody>
          <a:bodyPr/>
          <a:lstStyle/>
          <a:p>
            <a:fld id="{63F9D384-533B-4C4E-B660-F861AA07D173}" type="slidenum">
              <a:rPr lang="en-US" smtClean="0"/>
              <a:pPr/>
              <a:t>‹#›</a:t>
            </a:fld>
            <a:endParaRPr lang="en-US" dirty="0">
              <a:latin typeface="+mn-lt"/>
            </a:endParaRPr>
          </a:p>
        </p:txBody>
      </p:sp>
    </p:spTree>
    <p:extLst>
      <p:ext uri="{BB962C8B-B14F-4D97-AF65-F5344CB8AC3E}">
        <p14:creationId xmlns:p14="http://schemas.microsoft.com/office/powerpoint/2010/main" val="20853845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1C32B061-4DDF-403A-A7DB-3B6FD0BE9165}" type="datetime2">
              <a:rPr lang="en-US" smtClean="0"/>
              <a:t>Wednesday, August 3, 2022</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r>
              <a:rPr lang="en-US"/>
              <a:t>Sample Footer Text</a:t>
            </a:r>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3F9D384-533B-4C4E-B660-F861AA07D173}" type="slidenum">
              <a:rPr lang="en-US" smtClean="0"/>
              <a:pPr/>
              <a:t>‹#›</a:t>
            </a:fld>
            <a:endParaRPr lang="en-US" dirty="0"/>
          </a:p>
        </p:txBody>
      </p:sp>
    </p:spTree>
    <p:extLst>
      <p:ext uri="{BB962C8B-B14F-4D97-AF65-F5344CB8AC3E}">
        <p14:creationId xmlns:p14="http://schemas.microsoft.com/office/powerpoint/2010/main" val="1462978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D82CC3-100B-41FC-9DB0-99A6D4849F72}" type="datetime2">
              <a:rPr lang="en-US" smtClean="0"/>
              <a:pPr/>
              <a:t>Wednesday, August 3, 2022</a:t>
            </a:fld>
            <a:endParaRPr lang="en-US" dirty="0">
              <a:latin typeface="+mn-lt"/>
            </a:endParaRPr>
          </a:p>
        </p:txBody>
      </p:sp>
      <p:sp>
        <p:nvSpPr>
          <p:cNvPr id="5" name="Footer Placeholder 4"/>
          <p:cNvSpPr>
            <a:spLocks noGrp="1"/>
          </p:cNvSpPr>
          <p:nvPr>
            <p:ph type="ftr" sz="quarter" idx="11"/>
          </p:nvPr>
        </p:nvSpPr>
        <p:spPr/>
        <p:txBody>
          <a:bodyPr/>
          <a:lstStyle/>
          <a:p>
            <a:r>
              <a:rPr lang="en-US"/>
              <a:t>Sample Footer Text</a:t>
            </a:r>
            <a:endParaRPr lang="en-US" dirty="0">
              <a:latin typeface="+mn-lt"/>
            </a:endParaRPr>
          </a:p>
        </p:txBody>
      </p:sp>
      <p:sp>
        <p:nvSpPr>
          <p:cNvPr id="6" name="Slide Number Placeholder 5"/>
          <p:cNvSpPr>
            <a:spLocks noGrp="1"/>
          </p:cNvSpPr>
          <p:nvPr>
            <p:ph type="sldNum" sz="quarter" idx="12"/>
          </p:nvPr>
        </p:nvSpPr>
        <p:spPr/>
        <p:txBody>
          <a:bodyPr/>
          <a:lstStyle/>
          <a:p>
            <a:fld id="{63F9D384-533B-4C4E-B660-F861AA07D173}" type="slidenum">
              <a:rPr lang="en-US" smtClean="0"/>
              <a:pPr/>
              <a:t>‹#›</a:t>
            </a:fld>
            <a:endParaRPr lang="en-US" dirty="0">
              <a:latin typeface="+mn-lt"/>
            </a:endParaRPr>
          </a:p>
        </p:txBody>
      </p:sp>
    </p:spTree>
    <p:extLst>
      <p:ext uri="{BB962C8B-B14F-4D97-AF65-F5344CB8AC3E}">
        <p14:creationId xmlns:p14="http://schemas.microsoft.com/office/powerpoint/2010/main" val="1558378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3E58FDCC-AC46-4D9F-98DC-C163BFA43704}" type="datetime2">
              <a:rPr lang="en-US" smtClean="0"/>
              <a:t>Wednesday, August 3, 2022</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r>
              <a:rPr lang="en-US"/>
              <a:t>Sample Footer Text</a:t>
            </a:r>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3F9D384-533B-4C4E-B660-F861AA07D173}" type="slidenum">
              <a:rPr lang="en-US" smtClean="0"/>
              <a:pPr/>
              <a:t>‹#›</a:t>
            </a:fld>
            <a:endParaRPr lang="en-US" dirty="0"/>
          </a:p>
        </p:txBody>
      </p:sp>
    </p:spTree>
    <p:extLst>
      <p:ext uri="{BB962C8B-B14F-4D97-AF65-F5344CB8AC3E}">
        <p14:creationId xmlns:p14="http://schemas.microsoft.com/office/powerpoint/2010/main" val="2067600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832F11-C374-493A-BB7E-11B09A67FAD0}" type="datetime2">
              <a:rPr lang="en-US" smtClean="0"/>
              <a:t>Wednesday, August 3, 2022</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63F9D384-533B-4C4E-B660-F861AA07D173}" type="slidenum">
              <a:rPr lang="en-US" smtClean="0"/>
              <a:pPr/>
              <a:t>‹#›</a:t>
            </a:fld>
            <a:endParaRPr lang="en-US" dirty="0"/>
          </a:p>
        </p:txBody>
      </p:sp>
    </p:spTree>
    <p:extLst>
      <p:ext uri="{BB962C8B-B14F-4D97-AF65-F5344CB8AC3E}">
        <p14:creationId xmlns:p14="http://schemas.microsoft.com/office/powerpoint/2010/main" val="2997498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136546C-EE55-422E-9D57-50E6C4234F80}" type="datetime2">
              <a:rPr lang="en-US" smtClean="0"/>
              <a:t>Wednesday, August 3, 2022</a:t>
            </a:fld>
            <a:endParaRPr lang="en-US" dirty="0"/>
          </a:p>
        </p:txBody>
      </p:sp>
      <p:sp>
        <p:nvSpPr>
          <p:cNvPr id="8" name="Footer Placeholder 7"/>
          <p:cNvSpPr>
            <a:spLocks noGrp="1"/>
          </p:cNvSpPr>
          <p:nvPr>
            <p:ph type="ftr" sz="quarter" idx="11"/>
          </p:nvPr>
        </p:nvSpPr>
        <p:spPr/>
        <p:txBody>
          <a:bodyPr/>
          <a:lstStyle/>
          <a:p>
            <a:r>
              <a:rPr lang="en-US"/>
              <a:t>Sample Footer Text</a:t>
            </a:r>
            <a:endParaRPr lang="en-US" dirty="0"/>
          </a:p>
        </p:txBody>
      </p:sp>
      <p:sp>
        <p:nvSpPr>
          <p:cNvPr id="9" name="Slide Number Placeholder 8"/>
          <p:cNvSpPr>
            <a:spLocks noGrp="1"/>
          </p:cNvSpPr>
          <p:nvPr>
            <p:ph type="sldNum" sz="quarter" idx="12"/>
          </p:nvPr>
        </p:nvSpPr>
        <p:spPr/>
        <p:txBody>
          <a:bodyPr/>
          <a:lstStyle/>
          <a:p>
            <a:fld id="{63F9D384-533B-4C4E-B660-F861AA07D173}" type="slidenum">
              <a:rPr lang="en-US" smtClean="0"/>
              <a:pPr/>
              <a:t>‹#›</a:t>
            </a:fld>
            <a:endParaRPr lang="en-US" dirty="0"/>
          </a:p>
        </p:txBody>
      </p:sp>
    </p:spTree>
    <p:extLst>
      <p:ext uri="{BB962C8B-B14F-4D97-AF65-F5344CB8AC3E}">
        <p14:creationId xmlns:p14="http://schemas.microsoft.com/office/powerpoint/2010/main" val="4113356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3685C8A-A1A1-423D-82D7-1ACC187CCA77}" type="datetime2">
              <a:rPr lang="en-US" smtClean="0"/>
              <a:pPr/>
              <a:t>Wednesday, August 3, 2022</a:t>
            </a:fld>
            <a:endParaRPr lang="en-US" dirty="0">
              <a:latin typeface="+mn-lt"/>
            </a:endParaRPr>
          </a:p>
        </p:txBody>
      </p:sp>
      <p:sp>
        <p:nvSpPr>
          <p:cNvPr id="4" name="Footer Placeholder 3"/>
          <p:cNvSpPr>
            <a:spLocks noGrp="1"/>
          </p:cNvSpPr>
          <p:nvPr>
            <p:ph type="ftr" sz="quarter" idx="11"/>
          </p:nvPr>
        </p:nvSpPr>
        <p:spPr/>
        <p:txBody>
          <a:bodyPr/>
          <a:lstStyle/>
          <a:p>
            <a:r>
              <a:rPr lang="en-US"/>
              <a:t>Sample Footer Text</a:t>
            </a:r>
            <a:endParaRPr lang="en-US" dirty="0">
              <a:latin typeface="+mn-lt"/>
            </a:endParaRPr>
          </a:p>
        </p:txBody>
      </p:sp>
      <p:sp>
        <p:nvSpPr>
          <p:cNvPr id="5" name="Slide Number Placeholder 4"/>
          <p:cNvSpPr>
            <a:spLocks noGrp="1"/>
          </p:cNvSpPr>
          <p:nvPr>
            <p:ph type="sldNum" sz="quarter" idx="12"/>
          </p:nvPr>
        </p:nvSpPr>
        <p:spPr/>
        <p:txBody>
          <a:bodyPr/>
          <a:lstStyle/>
          <a:p>
            <a:fld id="{63F9D384-533B-4C4E-B660-F861AA07D173}" type="slidenum">
              <a:rPr lang="en-US" smtClean="0"/>
              <a:pPr/>
              <a:t>‹#›</a:t>
            </a:fld>
            <a:endParaRPr lang="en-US" dirty="0">
              <a:latin typeface="+mn-lt"/>
            </a:endParaRPr>
          </a:p>
        </p:txBody>
      </p:sp>
    </p:spTree>
    <p:extLst>
      <p:ext uri="{BB962C8B-B14F-4D97-AF65-F5344CB8AC3E}">
        <p14:creationId xmlns:p14="http://schemas.microsoft.com/office/powerpoint/2010/main" val="2926134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5DF798-D264-4BC9-8824-70A25106E4C6}" type="datetime2">
              <a:rPr lang="en-US" smtClean="0"/>
              <a:pPr/>
              <a:t>Wednesday, August 3, 2022</a:t>
            </a:fld>
            <a:endParaRPr lang="en-US" dirty="0">
              <a:latin typeface="+mn-lt"/>
            </a:endParaRPr>
          </a:p>
        </p:txBody>
      </p:sp>
      <p:sp>
        <p:nvSpPr>
          <p:cNvPr id="3" name="Footer Placeholder 2"/>
          <p:cNvSpPr>
            <a:spLocks noGrp="1"/>
          </p:cNvSpPr>
          <p:nvPr>
            <p:ph type="ftr" sz="quarter" idx="11"/>
          </p:nvPr>
        </p:nvSpPr>
        <p:spPr/>
        <p:txBody>
          <a:bodyPr/>
          <a:lstStyle/>
          <a:p>
            <a:r>
              <a:rPr lang="en-US"/>
              <a:t>Sample Footer Text</a:t>
            </a:r>
            <a:endParaRPr lang="en-US" dirty="0">
              <a:latin typeface="+mn-lt"/>
            </a:endParaRPr>
          </a:p>
        </p:txBody>
      </p:sp>
      <p:sp>
        <p:nvSpPr>
          <p:cNvPr id="4" name="Slide Number Placeholder 3"/>
          <p:cNvSpPr>
            <a:spLocks noGrp="1"/>
          </p:cNvSpPr>
          <p:nvPr>
            <p:ph type="sldNum" sz="quarter" idx="12"/>
          </p:nvPr>
        </p:nvSpPr>
        <p:spPr/>
        <p:txBody>
          <a:bodyPr/>
          <a:lstStyle/>
          <a:p>
            <a:fld id="{63F9D384-533B-4C4E-B660-F861AA07D173}" type="slidenum">
              <a:rPr lang="en-US" smtClean="0"/>
              <a:pPr/>
              <a:t>‹#›</a:t>
            </a:fld>
            <a:endParaRPr lang="en-US" dirty="0">
              <a:latin typeface="+mn-lt"/>
            </a:endParaRPr>
          </a:p>
        </p:txBody>
      </p:sp>
    </p:spTree>
    <p:extLst>
      <p:ext uri="{BB962C8B-B14F-4D97-AF65-F5344CB8AC3E}">
        <p14:creationId xmlns:p14="http://schemas.microsoft.com/office/powerpoint/2010/main" val="199382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9ACAD25-C1CF-4F11-8692-066E6505443C}" type="datetime2">
              <a:rPr lang="en-US" smtClean="0"/>
              <a:t>Wednesday, August 3, 2022</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63F9D384-533B-4C4E-B660-F861AA07D173}" type="slidenum">
              <a:rPr lang="en-US" smtClean="0"/>
              <a:pPr/>
              <a:t>‹#›</a:t>
            </a:fld>
            <a:endParaRPr lang="en-US" dirty="0"/>
          </a:p>
        </p:txBody>
      </p:sp>
    </p:spTree>
    <p:extLst>
      <p:ext uri="{BB962C8B-B14F-4D97-AF65-F5344CB8AC3E}">
        <p14:creationId xmlns:p14="http://schemas.microsoft.com/office/powerpoint/2010/main" val="2227739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1688A1C-01B8-42B6-BBF1-2BCF5E311248}" type="datetime2">
              <a:rPr lang="en-US" smtClean="0"/>
              <a:t>Wednesday, August 3, 2022</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63F9D384-533B-4C4E-B660-F861AA07D173}" type="slidenum">
              <a:rPr lang="en-US" smtClean="0"/>
              <a:pPr/>
              <a:t>‹#›</a:t>
            </a:fld>
            <a:endParaRPr lang="en-US" dirty="0"/>
          </a:p>
        </p:txBody>
      </p:sp>
    </p:spTree>
    <p:extLst>
      <p:ext uri="{BB962C8B-B14F-4D97-AF65-F5344CB8AC3E}">
        <p14:creationId xmlns:p14="http://schemas.microsoft.com/office/powerpoint/2010/main" val="4154598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C03BBDD-218C-4B2A-98A0-F5F369754705}" type="datetime2">
              <a:rPr lang="en-US" smtClean="0"/>
              <a:pPr/>
              <a:t>Wednesday, August 3, 2022</a:t>
            </a:fld>
            <a:endParaRPr lang="en-US" dirty="0">
              <a:latin typeface="+mn-lt"/>
            </a:endParaRPr>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Sample Footer Text</a:t>
            </a:r>
            <a:endParaRPr lang="en-US" dirty="0">
              <a:latin typeface="+mn-lt"/>
            </a:endParaRPr>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3F9D384-533B-4C4E-B660-F861AA07D173}" type="slidenum">
              <a:rPr lang="en-US" smtClean="0"/>
              <a:pPr/>
              <a:t>‹#›</a:t>
            </a:fld>
            <a:endParaRPr lang="en-US" dirty="0">
              <a:latin typeface="+mn-lt"/>
            </a:endParaRPr>
          </a:p>
        </p:txBody>
      </p:sp>
    </p:spTree>
    <p:extLst>
      <p:ext uri="{BB962C8B-B14F-4D97-AF65-F5344CB8AC3E}">
        <p14:creationId xmlns:p14="http://schemas.microsoft.com/office/powerpoint/2010/main" val="3173310216"/>
      </p:ext>
    </p:extLst>
  </p:cSld>
  <p:clrMap bg1="dk1" tx1="lt1" bg2="dk2" tx2="lt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Lst>
  <p:hf sldNum="0"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36.sv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www.shiprocket.in/"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3" descr="A close-up photo of a stopwatch with a pool in the background">
            <a:extLst>
              <a:ext uri="{FF2B5EF4-FFF2-40B4-BE49-F238E27FC236}">
                <a16:creationId xmlns:a16="http://schemas.microsoft.com/office/drawing/2014/main" id="{CBE48AF8-B86A-4171-8247-A336D448C8FE}"/>
              </a:ext>
            </a:extLst>
          </p:cNvPr>
          <p:cNvPicPr>
            <a:picLocks noChangeAspect="1"/>
          </p:cNvPicPr>
          <p:nvPr/>
        </p:nvPicPr>
        <p:blipFill rotWithShape="1">
          <a:blip r:embed="rId2">
            <a:alphaModFix amt="4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4FCECF32-A5D9-4189-80B3-1BEADDB80A27}"/>
              </a:ext>
            </a:extLst>
          </p:cNvPr>
          <p:cNvSpPr>
            <a:spLocks noGrp="1"/>
          </p:cNvSpPr>
          <p:nvPr>
            <p:ph type="ctrTitle"/>
          </p:nvPr>
        </p:nvSpPr>
        <p:spPr>
          <a:xfrm>
            <a:off x="1371600" y="1329265"/>
            <a:ext cx="9448800" cy="2699810"/>
          </a:xfrm>
        </p:spPr>
        <p:txBody>
          <a:bodyPr>
            <a:normAutofit/>
          </a:bodyPr>
          <a:lstStyle/>
          <a:p>
            <a:r>
              <a:rPr lang="en-IN" dirty="0"/>
              <a:t>Royal Sports Club</a:t>
            </a:r>
          </a:p>
        </p:txBody>
      </p:sp>
      <p:sp>
        <p:nvSpPr>
          <p:cNvPr id="3" name="Subtitle 2">
            <a:extLst>
              <a:ext uri="{FF2B5EF4-FFF2-40B4-BE49-F238E27FC236}">
                <a16:creationId xmlns:a16="http://schemas.microsoft.com/office/drawing/2014/main" id="{BA4B77C8-CDCF-415B-9EE2-F672A411A6BF}"/>
              </a:ext>
            </a:extLst>
          </p:cNvPr>
          <p:cNvSpPr>
            <a:spLocks noGrp="1"/>
          </p:cNvSpPr>
          <p:nvPr>
            <p:ph type="subTitle" idx="1"/>
          </p:nvPr>
        </p:nvSpPr>
        <p:spPr>
          <a:xfrm>
            <a:off x="1371600" y="4842934"/>
            <a:ext cx="9448800" cy="1282657"/>
          </a:xfrm>
        </p:spPr>
        <p:txBody>
          <a:bodyPr>
            <a:normAutofit/>
          </a:bodyPr>
          <a:lstStyle/>
          <a:p>
            <a:r>
              <a:rPr lang="en-IN" sz="800" dirty="0"/>
              <a:t>						</a:t>
            </a:r>
            <a:r>
              <a:rPr lang="en-IN" sz="2600" dirty="0"/>
              <a:t>Project By:</a:t>
            </a:r>
          </a:p>
          <a:p>
            <a:pPr algn="r"/>
            <a:r>
              <a:rPr lang="en-IN" sz="2600" dirty="0"/>
              <a:t>PRANAV WALUNJ</a:t>
            </a:r>
          </a:p>
        </p:txBody>
      </p:sp>
    </p:spTree>
    <p:extLst>
      <p:ext uri="{BB962C8B-B14F-4D97-AF65-F5344CB8AC3E}">
        <p14:creationId xmlns:p14="http://schemas.microsoft.com/office/powerpoint/2010/main" val="370223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par>
                                <p:cTn id="13" presetID="10" presetClass="entr" presetSubtype="0" fill="hold" grpId="0" nodeType="withEffect">
                                  <p:stCondLst>
                                    <p:cond delay="1000"/>
                                  </p:stCondLst>
                                  <p:iterate>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8A7F4-8759-498B-AB2D-0A550B665BBF}"/>
              </a:ext>
            </a:extLst>
          </p:cNvPr>
          <p:cNvSpPr>
            <a:spLocks noGrp="1"/>
          </p:cNvSpPr>
          <p:nvPr>
            <p:ph type="title"/>
          </p:nvPr>
        </p:nvSpPr>
        <p:spPr>
          <a:xfrm>
            <a:off x="284085" y="764373"/>
            <a:ext cx="11638626" cy="1293028"/>
          </a:xfrm>
        </p:spPr>
        <p:txBody>
          <a:bodyPr/>
          <a:lstStyle/>
          <a:p>
            <a:pPr algn="ctr"/>
            <a:r>
              <a:rPr lang="en-IN" dirty="0"/>
              <a:t>Scope and limitations of existing system</a:t>
            </a:r>
          </a:p>
        </p:txBody>
      </p:sp>
      <p:sp>
        <p:nvSpPr>
          <p:cNvPr id="3" name="Content Placeholder 2">
            <a:extLst>
              <a:ext uri="{FF2B5EF4-FFF2-40B4-BE49-F238E27FC236}">
                <a16:creationId xmlns:a16="http://schemas.microsoft.com/office/drawing/2014/main" id="{577C04C6-D16D-4D1F-90F9-B481F0A910D8}"/>
              </a:ext>
            </a:extLst>
          </p:cNvPr>
          <p:cNvSpPr>
            <a:spLocks noGrp="1"/>
          </p:cNvSpPr>
          <p:nvPr>
            <p:ph idx="1"/>
          </p:nvPr>
        </p:nvSpPr>
        <p:spPr/>
        <p:txBody>
          <a:bodyPr/>
          <a:lstStyle/>
          <a:p>
            <a:pPr marL="342900" lvl="0" indent="-342900">
              <a:buFont typeface="Symbol" panose="05050102010706020507" pitchFamily="18" charset="2"/>
              <a:buChar char=""/>
            </a:pPr>
            <a:r>
              <a:rPr lang="en-IN" spc="-75" dirty="0">
                <a:effectLst/>
                <a:latin typeface="Calibri" panose="020F0502020204030204" pitchFamily="34" charset="0"/>
                <a:ea typeface="Times New Roman" panose="02020603050405020304" pitchFamily="18" charset="0"/>
                <a:cs typeface="Calibri" panose="020F0502020204030204" pitchFamily="34" charset="0"/>
              </a:rPr>
              <a:t>Most limitations of the business owners are how to manage their business.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1000"/>
              </a:spcAft>
              <a:buFont typeface="Symbol" panose="05050102010706020507" pitchFamily="18" charset="2"/>
              <a:buChar char=""/>
            </a:pPr>
            <a:r>
              <a:rPr lang="en-IN" spc="-75" dirty="0">
                <a:effectLst/>
                <a:latin typeface="Calibri" panose="020F0502020204030204" pitchFamily="34" charset="0"/>
                <a:ea typeface="Times New Roman" panose="02020603050405020304" pitchFamily="18" charset="0"/>
                <a:cs typeface="Calibri" panose="020F0502020204030204" pitchFamily="34" charset="0"/>
              </a:rPr>
              <a:t>Because running your own </a:t>
            </a:r>
            <a:r>
              <a:rPr lang="en-IN" spc="-75" dirty="0">
                <a:latin typeface="Calibri" panose="020F0502020204030204" pitchFamily="34" charset="0"/>
                <a:ea typeface="Times New Roman" panose="02020603050405020304" pitchFamily="18" charset="0"/>
                <a:cs typeface="Calibri" panose="020F0502020204030204" pitchFamily="34" charset="0"/>
              </a:rPr>
              <a:t>Sports</a:t>
            </a:r>
            <a:r>
              <a:rPr lang="en-IN" spc="-75" dirty="0">
                <a:effectLst/>
                <a:latin typeface="Calibri" panose="020F0502020204030204" pitchFamily="34" charset="0"/>
                <a:ea typeface="Times New Roman" panose="02020603050405020304" pitchFamily="18" charset="0"/>
                <a:cs typeface="Calibri" panose="020F0502020204030204" pitchFamily="34" charset="0"/>
              </a:rPr>
              <a:t> shop business can be undermined by the very simplest of problems, your ability to manage and of course the inventory of your product is important but without  an ability to get the best from those around you then you may be looking at a failure, a costly failure.</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70130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7A626-593F-4CCB-A742-AE087293620C}"/>
              </a:ext>
            </a:extLst>
          </p:cNvPr>
          <p:cNvSpPr>
            <a:spLocks noGrp="1"/>
          </p:cNvSpPr>
          <p:nvPr>
            <p:ph type="title"/>
          </p:nvPr>
        </p:nvSpPr>
        <p:spPr>
          <a:xfrm>
            <a:off x="2281561" y="764373"/>
            <a:ext cx="9224639" cy="1293028"/>
          </a:xfrm>
        </p:spPr>
        <p:txBody>
          <a:bodyPr/>
          <a:lstStyle/>
          <a:p>
            <a:pPr algn="ctr"/>
            <a:r>
              <a:rPr lang="en-IN" dirty="0"/>
              <a:t>Project Features</a:t>
            </a:r>
          </a:p>
        </p:txBody>
      </p:sp>
      <p:sp>
        <p:nvSpPr>
          <p:cNvPr id="3" name="Content Placeholder 2">
            <a:extLst>
              <a:ext uri="{FF2B5EF4-FFF2-40B4-BE49-F238E27FC236}">
                <a16:creationId xmlns:a16="http://schemas.microsoft.com/office/drawing/2014/main" id="{0AD30EFF-3989-4127-AE7A-059275008F75}"/>
              </a:ext>
            </a:extLst>
          </p:cNvPr>
          <p:cNvSpPr>
            <a:spLocks noGrp="1"/>
          </p:cNvSpPr>
          <p:nvPr>
            <p:ph idx="1"/>
          </p:nvPr>
        </p:nvSpPr>
        <p:spPr>
          <a:xfrm>
            <a:off x="685800" y="1793289"/>
            <a:ext cx="10820400" cy="4731797"/>
          </a:xfrm>
        </p:spPr>
        <p:txBody>
          <a:bodyPr>
            <a:normAutofit fontScale="92500" lnSpcReduction="10000"/>
          </a:bodyPr>
          <a:lstStyle/>
          <a:p>
            <a:pPr algn="just" eaLnBrk="1" hangingPunct="1">
              <a:lnSpc>
                <a:spcPct val="116000"/>
              </a:lnSpc>
              <a:buFont typeface="Symbol" panose="05050102010706020507" pitchFamily="18" charset="2"/>
              <a:buChar char=""/>
            </a:pP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website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provides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significantly</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new</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functionality</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keeping</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of</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several</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functions,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managing</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flow</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of</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information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and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interacting</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with</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result.</a:t>
            </a:r>
            <a:endParaRPr lang="en-US" altLang="en-US" sz="3200" dirty="0">
              <a:latin typeface="Times New Roman" panose="02020603050405020304" pitchFamily="18" charset="0"/>
              <a:cs typeface="Times New Roman" panose="02020603050405020304" pitchFamily="18" charset="0"/>
            </a:endParaRPr>
          </a:p>
          <a:p>
            <a:pPr algn="just" eaLnBrk="1" hangingPunct="1">
              <a:lnSpc>
                <a:spcPct val="117000"/>
              </a:lnSpc>
              <a:buFont typeface="Symbol" panose="05050102010706020507" pitchFamily="18" charset="2"/>
              <a:buChar char=""/>
            </a:pP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website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provides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effective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mechanism</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for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integrating</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many</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of</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these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tools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into</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single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and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ideal</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tool</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for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managing</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organization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resource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effectively.</a:t>
            </a:r>
            <a:endParaRPr lang="en-US" altLang="en-US" sz="3200" dirty="0">
              <a:latin typeface="Times New Roman" panose="02020603050405020304" pitchFamily="18" charset="0"/>
              <a:cs typeface="Times New Roman" panose="02020603050405020304" pitchFamily="18" charset="0"/>
            </a:endParaRPr>
          </a:p>
          <a:p>
            <a:pPr algn="just" eaLnBrk="1" hangingPunct="1">
              <a:lnSpc>
                <a:spcPct val="117000"/>
              </a:lnSpc>
              <a:buFont typeface="Symbol" panose="05050102010706020507" pitchFamily="18" charset="2"/>
              <a:buChar char=""/>
            </a:pPr>
            <a:r>
              <a:rPr lang="en-US" altLang="en-US" sz="2400" dirty="0">
                <a:cs typeface="Calibri" panose="020F0502020204030204" pitchFamily="34" charset="0"/>
              </a:rPr>
              <a:t>Proposed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project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helps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to</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maintain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customer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details,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part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details,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and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daily</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records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customer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details.</a:t>
            </a:r>
          </a:p>
          <a:p>
            <a:pPr algn="just" eaLnBrk="1" hangingPunct="1">
              <a:lnSpc>
                <a:spcPct val="114000"/>
              </a:lnSpc>
              <a:spcBef>
                <a:spcPts val="150"/>
              </a:spcBef>
              <a:buFont typeface="Symbol" panose="05050102010706020507" pitchFamily="18" charset="2"/>
              <a:buChar char=""/>
            </a:pPr>
            <a:r>
              <a:rPr lang="en-US" altLang="en-US" sz="2400" dirty="0">
                <a:cs typeface="Calibri" panose="020F0502020204030204" pitchFamily="34" charset="0"/>
              </a:rPr>
              <a:t>Fast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and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Easy</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Access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to</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Database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will</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allow</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admin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to</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update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website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time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to</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time.</a:t>
            </a:r>
          </a:p>
          <a:p>
            <a:pPr algn="just" eaLnBrk="1" hangingPunct="1">
              <a:spcBef>
                <a:spcPts val="388"/>
              </a:spcBef>
              <a:buFont typeface="Symbol" panose="05050102010706020507" pitchFamily="18" charset="2"/>
              <a:buChar char=""/>
            </a:pPr>
            <a:r>
              <a:rPr lang="en-US" altLang="en-US" sz="2400" dirty="0">
                <a:cs typeface="Calibri" panose="020F0502020204030204" pitchFamily="34" charset="0"/>
              </a:rPr>
              <a:t>Search</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Facility</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will</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provide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better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User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Experience.</a:t>
            </a:r>
          </a:p>
          <a:p>
            <a:pPr algn="just" eaLnBrk="1" hangingPunct="1">
              <a:spcBef>
                <a:spcPts val="388"/>
              </a:spcBef>
              <a:buFont typeface="Symbol" panose="05050102010706020507" pitchFamily="18" charset="2"/>
              <a:buChar char=""/>
            </a:pPr>
            <a:r>
              <a:rPr lang="en-US" altLang="en-US" sz="2400" dirty="0">
                <a:cs typeface="Calibri" panose="020F0502020204030204" pitchFamily="34" charset="0"/>
              </a:rPr>
              <a:t>Easy</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Payment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method.</a:t>
            </a:r>
          </a:p>
        </p:txBody>
      </p:sp>
    </p:spTree>
    <p:extLst>
      <p:ext uri="{BB962C8B-B14F-4D97-AF65-F5344CB8AC3E}">
        <p14:creationId xmlns:p14="http://schemas.microsoft.com/office/powerpoint/2010/main" val="3171950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CE509-3CB0-415E-A310-6BD09E05FC1E}"/>
              </a:ext>
            </a:extLst>
          </p:cNvPr>
          <p:cNvSpPr>
            <a:spLocks noGrp="1"/>
          </p:cNvSpPr>
          <p:nvPr>
            <p:ph type="title"/>
          </p:nvPr>
        </p:nvSpPr>
        <p:spPr>
          <a:xfrm>
            <a:off x="2895600" y="317703"/>
            <a:ext cx="8610600" cy="913507"/>
          </a:xfrm>
        </p:spPr>
        <p:txBody>
          <a:bodyPr/>
          <a:lstStyle/>
          <a:p>
            <a:pPr algn="ctr"/>
            <a:r>
              <a:rPr lang="en-IN" dirty="0"/>
              <a:t>System Design</a:t>
            </a:r>
          </a:p>
        </p:txBody>
      </p:sp>
      <p:sp>
        <p:nvSpPr>
          <p:cNvPr id="3" name="Content Placeholder 2">
            <a:extLst>
              <a:ext uri="{FF2B5EF4-FFF2-40B4-BE49-F238E27FC236}">
                <a16:creationId xmlns:a16="http://schemas.microsoft.com/office/drawing/2014/main" id="{ACE7198E-0010-48B1-B0F9-79DCE2D3CA4F}"/>
              </a:ext>
            </a:extLst>
          </p:cNvPr>
          <p:cNvSpPr>
            <a:spLocks noGrp="1"/>
          </p:cNvSpPr>
          <p:nvPr>
            <p:ph idx="1"/>
          </p:nvPr>
        </p:nvSpPr>
        <p:spPr/>
        <p:txBody>
          <a:bodyPr/>
          <a:lstStyle/>
          <a:p>
            <a:r>
              <a:rPr lang="en-IN" dirty="0"/>
              <a:t>ER Diagram</a:t>
            </a:r>
          </a:p>
          <a:p>
            <a:pPr marL="0" indent="0">
              <a:buNone/>
            </a:pPr>
            <a:endParaRPr lang="en-IN" dirty="0"/>
          </a:p>
        </p:txBody>
      </p:sp>
      <p:sp>
        <p:nvSpPr>
          <p:cNvPr id="4" name="object 6">
            <a:extLst>
              <a:ext uri="{FF2B5EF4-FFF2-40B4-BE49-F238E27FC236}">
                <a16:creationId xmlns:a16="http://schemas.microsoft.com/office/drawing/2014/main" id="{AB823DA6-0879-4303-ADA3-BE625B714CFD}"/>
              </a:ext>
            </a:extLst>
          </p:cNvPr>
          <p:cNvSpPr>
            <a:spLocks noChangeArrowheads="1"/>
          </p:cNvSpPr>
          <p:nvPr/>
        </p:nvSpPr>
        <p:spPr bwMode="auto">
          <a:xfrm>
            <a:off x="4010025" y="1438276"/>
            <a:ext cx="6257925" cy="5317632"/>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Tree>
    <p:extLst>
      <p:ext uri="{BB962C8B-B14F-4D97-AF65-F5344CB8AC3E}">
        <p14:creationId xmlns:p14="http://schemas.microsoft.com/office/powerpoint/2010/main" val="15021163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3FBCC-F152-4E09-AE84-1E5B36CC9BD6}"/>
              </a:ext>
            </a:extLst>
          </p:cNvPr>
          <p:cNvSpPr>
            <a:spLocks noGrp="1"/>
          </p:cNvSpPr>
          <p:nvPr>
            <p:ph type="title"/>
          </p:nvPr>
        </p:nvSpPr>
        <p:spPr>
          <a:xfrm>
            <a:off x="1874668" y="580160"/>
            <a:ext cx="8610600" cy="1293028"/>
          </a:xfrm>
        </p:spPr>
        <p:txBody>
          <a:bodyPr/>
          <a:lstStyle/>
          <a:p>
            <a:pPr algn="ctr"/>
            <a:r>
              <a:rPr lang="en-IN" dirty="0"/>
              <a:t>Class Diagram</a:t>
            </a:r>
          </a:p>
        </p:txBody>
      </p:sp>
      <p:sp>
        <p:nvSpPr>
          <p:cNvPr id="4" name="object 5">
            <a:extLst>
              <a:ext uri="{FF2B5EF4-FFF2-40B4-BE49-F238E27FC236}">
                <a16:creationId xmlns:a16="http://schemas.microsoft.com/office/drawing/2014/main" id="{AC030904-C71F-44D4-9938-1201560DD515}"/>
              </a:ext>
            </a:extLst>
          </p:cNvPr>
          <p:cNvSpPr>
            <a:spLocks noGrp="1" noChangeArrowheads="1"/>
          </p:cNvSpPr>
          <p:nvPr>
            <p:ph idx="1"/>
          </p:nvPr>
        </p:nvSpPr>
        <p:spPr bwMode="auto">
          <a:xfrm>
            <a:off x="2176507" y="1873188"/>
            <a:ext cx="7775361" cy="4758432"/>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IN"/>
          </a:p>
        </p:txBody>
      </p:sp>
    </p:spTree>
    <p:extLst>
      <p:ext uri="{BB962C8B-B14F-4D97-AF65-F5344CB8AC3E}">
        <p14:creationId xmlns:p14="http://schemas.microsoft.com/office/powerpoint/2010/main" val="2398315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ounded Rectangle 14">
            <a:extLst>
              <a:ext uri="{FF2B5EF4-FFF2-40B4-BE49-F238E27FC236}">
                <a16:creationId xmlns:a16="http://schemas.microsoft.com/office/drawing/2014/main" id="{1FDFF85F-F105-40D5-9793-90419158C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oundRect">
            <a:avLst>
              <a:gd name="adj" fmla="val 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3" name="Rectangle 12">
            <a:extLst>
              <a:ext uri="{FF2B5EF4-FFF2-40B4-BE49-F238E27FC236}">
                <a16:creationId xmlns:a16="http://schemas.microsoft.com/office/drawing/2014/main" id="{35AB47A4-BA8C-4250-88BD-D49C68C5F9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chemeClr val="tx1"/>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5" name="Picture 14">
            <a:extLst>
              <a:ext uri="{FF2B5EF4-FFF2-40B4-BE49-F238E27FC236}">
                <a16:creationId xmlns:a16="http://schemas.microsoft.com/office/drawing/2014/main" id="{66C8958D-EB99-414F-B735-863B67BB14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0"/>
            <a:ext cx="4636008" cy="1441450"/>
          </a:xfrm>
          <a:prstGeom prst="rect">
            <a:avLst/>
          </a:prstGeom>
        </p:spPr>
      </p:pic>
      <p:sp>
        <p:nvSpPr>
          <p:cNvPr id="2" name="Title 1">
            <a:extLst>
              <a:ext uri="{FF2B5EF4-FFF2-40B4-BE49-F238E27FC236}">
                <a16:creationId xmlns:a16="http://schemas.microsoft.com/office/drawing/2014/main" id="{FC18EA88-6DBC-4A88-9A2F-3D32F3E623BB}"/>
              </a:ext>
            </a:extLst>
          </p:cNvPr>
          <p:cNvSpPr>
            <a:spLocks noGrp="1"/>
          </p:cNvSpPr>
          <p:nvPr>
            <p:ph type="title"/>
          </p:nvPr>
        </p:nvSpPr>
        <p:spPr>
          <a:xfrm>
            <a:off x="685801" y="2155023"/>
            <a:ext cx="3687417" cy="1920372"/>
          </a:xfrm>
        </p:spPr>
        <p:txBody>
          <a:bodyPr>
            <a:normAutofit/>
          </a:bodyPr>
          <a:lstStyle/>
          <a:p>
            <a:pPr algn="l"/>
            <a:r>
              <a:rPr lang="en-IN" sz="3600" dirty="0" err="1">
                <a:solidFill>
                  <a:schemeClr val="bg1"/>
                </a:solidFill>
              </a:rPr>
              <a:t>Usecase</a:t>
            </a:r>
            <a:r>
              <a:rPr lang="en-IN" sz="3600" dirty="0">
                <a:solidFill>
                  <a:schemeClr val="bg1"/>
                </a:solidFill>
              </a:rPr>
              <a:t> diagram</a:t>
            </a:r>
          </a:p>
        </p:txBody>
      </p:sp>
      <p:pic>
        <p:nvPicPr>
          <p:cNvPr id="17" name="Picture 16">
            <a:extLst>
              <a:ext uri="{FF2B5EF4-FFF2-40B4-BE49-F238E27FC236}">
                <a16:creationId xmlns:a16="http://schemas.microsoft.com/office/drawing/2014/main" id="{39E5F3CB-7BDD-4E64-B274-CD900F08C6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pic>
        <p:nvPicPr>
          <p:cNvPr id="4" name="Content Placeholder 3">
            <a:extLst>
              <a:ext uri="{FF2B5EF4-FFF2-40B4-BE49-F238E27FC236}">
                <a16:creationId xmlns:a16="http://schemas.microsoft.com/office/drawing/2014/main" id="{D405A43A-D66A-4FCA-BE0E-B59E5137983D}"/>
              </a:ext>
            </a:extLst>
          </p:cNvPr>
          <p:cNvPicPr>
            <a:picLocks noChangeAspect="1"/>
          </p:cNvPicPr>
          <p:nvPr/>
        </p:nvPicPr>
        <p:blipFill>
          <a:blip r:embed="rId4"/>
          <a:stretch>
            <a:fillRect/>
          </a:stretch>
        </p:blipFill>
        <p:spPr>
          <a:xfrm>
            <a:off x="5429250" y="262467"/>
            <a:ext cx="6076949" cy="6109758"/>
          </a:xfrm>
          <a:prstGeom prst="rect">
            <a:avLst/>
          </a:prstGeom>
        </p:spPr>
      </p:pic>
    </p:spTree>
    <p:extLst>
      <p:ext uri="{BB962C8B-B14F-4D97-AF65-F5344CB8AC3E}">
        <p14:creationId xmlns:p14="http://schemas.microsoft.com/office/powerpoint/2010/main" val="4178105553"/>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BDA2C-1F77-4A3B-90A4-B2A7BA63823F}"/>
              </a:ext>
            </a:extLst>
          </p:cNvPr>
          <p:cNvSpPr>
            <a:spLocks noGrp="1"/>
          </p:cNvSpPr>
          <p:nvPr>
            <p:ph type="title"/>
          </p:nvPr>
        </p:nvSpPr>
        <p:spPr>
          <a:xfrm>
            <a:off x="2069977" y="324804"/>
            <a:ext cx="8610600" cy="1293028"/>
          </a:xfrm>
        </p:spPr>
        <p:txBody>
          <a:bodyPr/>
          <a:lstStyle/>
          <a:p>
            <a:pPr algn="ctr"/>
            <a:r>
              <a:rPr lang="en-IN" dirty="0"/>
              <a:t>Sequence diagram</a:t>
            </a:r>
          </a:p>
        </p:txBody>
      </p:sp>
      <p:sp>
        <p:nvSpPr>
          <p:cNvPr id="3" name="object 5">
            <a:extLst>
              <a:ext uri="{FF2B5EF4-FFF2-40B4-BE49-F238E27FC236}">
                <a16:creationId xmlns:a16="http://schemas.microsoft.com/office/drawing/2014/main" id="{5272A252-585E-4374-958B-C32F43D57E4A}"/>
              </a:ext>
            </a:extLst>
          </p:cNvPr>
          <p:cNvSpPr>
            <a:spLocks noChangeArrowheads="1"/>
          </p:cNvSpPr>
          <p:nvPr/>
        </p:nvSpPr>
        <p:spPr bwMode="auto">
          <a:xfrm>
            <a:off x="3187083" y="1617832"/>
            <a:ext cx="6178859" cy="508480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Tree>
    <p:extLst>
      <p:ext uri="{BB962C8B-B14F-4D97-AF65-F5344CB8AC3E}">
        <p14:creationId xmlns:p14="http://schemas.microsoft.com/office/powerpoint/2010/main" val="30041542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0" name="Picture 9">
            <a:extLst>
              <a:ext uri="{FF2B5EF4-FFF2-40B4-BE49-F238E27FC236}">
                <a16:creationId xmlns:a16="http://schemas.microsoft.com/office/drawing/2014/main" id="{BB912AE0-CAD9-4F8F-A2A2-BDF07D4ED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2" name="Rectangle 11">
            <a:extLst>
              <a:ext uri="{FF2B5EF4-FFF2-40B4-BE49-F238E27FC236}">
                <a16:creationId xmlns:a16="http://schemas.microsoft.com/office/drawing/2014/main" id="{BD7C2DEF-63C5-495B-BBE5-720E5D12B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FE21E403-0B61-4473-BE57-AB0F1637967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1A9385D7-B5A8-4C36-83D8-B826C50C8C94}"/>
              </a:ext>
            </a:extLst>
          </p:cNvPr>
          <p:cNvSpPr>
            <a:spLocks noGrp="1"/>
          </p:cNvSpPr>
          <p:nvPr>
            <p:ph type="title"/>
          </p:nvPr>
        </p:nvSpPr>
        <p:spPr>
          <a:xfrm>
            <a:off x="636696" y="643464"/>
            <a:ext cx="3761964" cy="3273061"/>
          </a:xfrm>
          <a:noFill/>
          <a:ln w="19050">
            <a:noFill/>
            <a:prstDash val="dash"/>
          </a:ln>
        </p:spPr>
        <p:txBody>
          <a:bodyPr vert="horz" lIns="91440" tIns="45720" rIns="91440" bIns="45720" rtlCol="0" anchor="b">
            <a:normAutofit/>
          </a:bodyPr>
          <a:lstStyle/>
          <a:p>
            <a:r>
              <a:rPr lang="en-US" sz="4800"/>
              <a:t>Activity diagram</a:t>
            </a:r>
          </a:p>
        </p:txBody>
      </p:sp>
      <p:pic>
        <p:nvPicPr>
          <p:cNvPr id="3" name="Picture 2">
            <a:extLst>
              <a:ext uri="{FF2B5EF4-FFF2-40B4-BE49-F238E27FC236}">
                <a16:creationId xmlns:a16="http://schemas.microsoft.com/office/drawing/2014/main" id="{F8AB85D6-746B-4EB1-8D1D-8DD55F4B35E3}"/>
              </a:ext>
            </a:extLst>
          </p:cNvPr>
          <p:cNvPicPr>
            <a:picLocks noChangeAspect="1"/>
          </p:cNvPicPr>
          <p:nvPr/>
        </p:nvPicPr>
        <p:blipFill>
          <a:blip r:embed="rId4"/>
          <a:stretch>
            <a:fillRect/>
          </a:stretch>
        </p:blipFill>
        <p:spPr>
          <a:xfrm>
            <a:off x="5200650" y="352425"/>
            <a:ext cx="5943599" cy="6257925"/>
          </a:xfrm>
          <a:prstGeom prst="rect">
            <a:avLst/>
          </a:prstGeom>
        </p:spPr>
      </p:pic>
    </p:spTree>
    <p:extLst>
      <p:ext uri="{BB962C8B-B14F-4D97-AF65-F5344CB8AC3E}">
        <p14:creationId xmlns:p14="http://schemas.microsoft.com/office/powerpoint/2010/main" val="3459723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CB9CDC-E4D9-4885-9513-96AB68B17625}"/>
              </a:ext>
            </a:extLst>
          </p:cNvPr>
          <p:cNvSpPr>
            <a:spLocks noGrp="1"/>
          </p:cNvSpPr>
          <p:nvPr>
            <p:ph sz="half" idx="1"/>
          </p:nvPr>
        </p:nvSpPr>
        <p:spPr>
          <a:xfrm>
            <a:off x="685800" y="771525"/>
            <a:ext cx="5334000" cy="5447159"/>
          </a:xfrm>
        </p:spPr>
        <p:txBody>
          <a:bodyPr/>
          <a:lstStyle/>
          <a:p>
            <a:r>
              <a:rPr lang="en-IN" dirty="0"/>
              <a:t>Component Diagram</a:t>
            </a:r>
          </a:p>
          <a:p>
            <a:pPr marL="0" indent="0">
              <a:buNone/>
            </a:pPr>
            <a:endParaRPr lang="en-IN" dirty="0"/>
          </a:p>
        </p:txBody>
      </p:sp>
      <p:sp>
        <p:nvSpPr>
          <p:cNvPr id="4" name="Content Placeholder 3">
            <a:extLst>
              <a:ext uri="{FF2B5EF4-FFF2-40B4-BE49-F238E27FC236}">
                <a16:creationId xmlns:a16="http://schemas.microsoft.com/office/drawing/2014/main" id="{2041273B-E22E-4C85-8EEC-A9CDFF425606}"/>
              </a:ext>
            </a:extLst>
          </p:cNvPr>
          <p:cNvSpPr>
            <a:spLocks noGrp="1"/>
          </p:cNvSpPr>
          <p:nvPr>
            <p:ph sz="half" idx="2"/>
          </p:nvPr>
        </p:nvSpPr>
        <p:spPr>
          <a:xfrm>
            <a:off x="6172200" y="876301"/>
            <a:ext cx="5334000" cy="5342384"/>
          </a:xfrm>
        </p:spPr>
        <p:txBody>
          <a:bodyPr/>
          <a:lstStyle/>
          <a:p>
            <a:r>
              <a:rPr lang="en-IN" dirty="0"/>
              <a:t>Deployment Diagram</a:t>
            </a:r>
          </a:p>
        </p:txBody>
      </p:sp>
      <p:sp>
        <p:nvSpPr>
          <p:cNvPr id="5" name="object 5">
            <a:extLst>
              <a:ext uri="{FF2B5EF4-FFF2-40B4-BE49-F238E27FC236}">
                <a16:creationId xmlns:a16="http://schemas.microsoft.com/office/drawing/2014/main" id="{1616335E-6D87-4F61-AD93-E2BFC5FAFF96}"/>
              </a:ext>
            </a:extLst>
          </p:cNvPr>
          <p:cNvSpPr>
            <a:spLocks noChangeArrowheads="1"/>
          </p:cNvSpPr>
          <p:nvPr/>
        </p:nvSpPr>
        <p:spPr bwMode="auto">
          <a:xfrm>
            <a:off x="857250" y="1323975"/>
            <a:ext cx="4533900" cy="462915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6" name="object 5">
            <a:extLst>
              <a:ext uri="{FF2B5EF4-FFF2-40B4-BE49-F238E27FC236}">
                <a16:creationId xmlns:a16="http://schemas.microsoft.com/office/drawing/2014/main" id="{72DD312B-BB7E-453F-994E-A68D18DE3285}"/>
              </a:ext>
            </a:extLst>
          </p:cNvPr>
          <p:cNvSpPr>
            <a:spLocks noChangeArrowheads="1"/>
          </p:cNvSpPr>
          <p:nvPr/>
        </p:nvSpPr>
        <p:spPr bwMode="auto">
          <a:xfrm>
            <a:off x="6019800" y="1323975"/>
            <a:ext cx="5029200" cy="46291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Tree>
    <p:extLst>
      <p:ext uri="{BB962C8B-B14F-4D97-AF65-F5344CB8AC3E}">
        <p14:creationId xmlns:p14="http://schemas.microsoft.com/office/powerpoint/2010/main" val="2012703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49F92-4C97-44DB-9FBF-70FFCD9F453A}"/>
              </a:ext>
            </a:extLst>
          </p:cNvPr>
          <p:cNvSpPr>
            <a:spLocks noGrp="1"/>
          </p:cNvSpPr>
          <p:nvPr>
            <p:ph type="title"/>
          </p:nvPr>
        </p:nvSpPr>
        <p:spPr>
          <a:xfrm>
            <a:off x="756822" y="399495"/>
            <a:ext cx="10749378" cy="994299"/>
          </a:xfrm>
        </p:spPr>
        <p:txBody>
          <a:bodyPr/>
          <a:lstStyle/>
          <a:p>
            <a:pPr algn="ctr"/>
            <a:r>
              <a:rPr lang="en-IN" dirty="0"/>
              <a:t>Data Model</a:t>
            </a:r>
          </a:p>
        </p:txBody>
      </p:sp>
      <p:graphicFrame>
        <p:nvGraphicFramePr>
          <p:cNvPr id="5" name="Table 4">
            <a:extLst>
              <a:ext uri="{FF2B5EF4-FFF2-40B4-BE49-F238E27FC236}">
                <a16:creationId xmlns:a16="http://schemas.microsoft.com/office/drawing/2014/main" id="{45779E6C-C073-4A8E-A443-1C8C515B4D2B}"/>
              </a:ext>
            </a:extLst>
          </p:cNvPr>
          <p:cNvGraphicFramePr>
            <a:graphicFrameLocks noGrp="1"/>
          </p:cNvGraphicFramePr>
          <p:nvPr>
            <p:extLst>
              <p:ext uri="{D42A27DB-BD31-4B8C-83A1-F6EECF244321}">
                <p14:modId xmlns:p14="http://schemas.microsoft.com/office/powerpoint/2010/main" val="4101696833"/>
              </p:ext>
            </p:extLst>
          </p:nvPr>
        </p:nvGraphicFramePr>
        <p:xfrm>
          <a:off x="1032029" y="1563658"/>
          <a:ext cx="9878628" cy="1717733"/>
        </p:xfrm>
        <a:graphic>
          <a:graphicData uri="http://schemas.openxmlformats.org/drawingml/2006/table">
            <a:tbl>
              <a:tblPr firstRow="1" firstCol="1" bandRow="1">
                <a:tableStyleId>{5C22544A-7EE6-4342-B048-85BDC9FD1C3A}</a:tableStyleId>
              </a:tblPr>
              <a:tblGrid>
                <a:gridCol w="3292561">
                  <a:extLst>
                    <a:ext uri="{9D8B030D-6E8A-4147-A177-3AD203B41FA5}">
                      <a16:colId xmlns:a16="http://schemas.microsoft.com/office/drawing/2014/main" val="3318590423"/>
                    </a:ext>
                  </a:extLst>
                </a:gridCol>
                <a:gridCol w="2749756">
                  <a:extLst>
                    <a:ext uri="{9D8B030D-6E8A-4147-A177-3AD203B41FA5}">
                      <a16:colId xmlns:a16="http://schemas.microsoft.com/office/drawing/2014/main" val="570407757"/>
                    </a:ext>
                  </a:extLst>
                </a:gridCol>
                <a:gridCol w="3836311">
                  <a:extLst>
                    <a:ext uri="{9D8B030D-6E8A-4147-A177-3AD203B41FA5}">
                      <a16:colId xmlns:a16="http://schemas.microsoft.com/office/drawing/2014/main" val="1685842848"/>
                    </a:ext>
                  </a:extLst>
                </a:gridCol>
              </a:tblGrid>
              <a:tr h="212045">
                <a:tc>
                  <a:txBody>
                    <a:bodyPr/>
                    <a:lstStyle/>
                    <a:p>
                      <a:pPr algn="ctr">
                        <a:lnSpc>
                          <a:spcPct val="115000"/>
                        </a:lnSpc>
                        <a:spcAft>
                          <a:spcPts val="1000"/>
                        </a:spcAft>
                      </a:pPr>
                      <a:r>
                        <a:rPr lang="en-IN" sz="1400">
                          <a:effectLst/>
                        </a:rPr>
                        <a:t>Data Element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400" dirty="0">
                          <a:effectLst/>
                        </a:rPr>
                        <a:t>Data Type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400">
                          <a:effectLst/>
                        </a:rPr>
                        <a:t>Description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12089245"/>
                  </a:ext>
                </a:extLst>
              </a:tr>
              <a:tr h="212163">
                <a:tc>
                  <a:txBody>
                    <a:bodyPr/>
                    <a:lstStyle/>
                    <a:p>
                      <a:pPr>
                        <a:lnSpc>
                          <a:spcPct val="115000"/>
                        </a:lnSpc>
                        <a:spcAft>
                          <a:spcPts val="1000"/>
                        </a:spcAft>
                      </a:pPr>
                      <a:r>
                        <a:rPr lang="en-IN" sz="1400">
                          <a:effectLst/>
                        </a:rPr>
                        <a:t>user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Stores the username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38728226"/>
                  </a:ext>
                </a:extLst>
              </a:tr>
              <a:tr h="212163">
                <a:tc>
                  <a:txBody>
                    <a:bodyPr/>
                    <a:lstStyle/>
                    <a:p>
                      <a:pPr>
                        <a:lnSpc>
                          <a:spcPct val="115000"/>
                        </a:lnSpc>
                        <a:spcAft>
                          <a:spcPts val="1000"/>
                        </a:spcAft>
                      </a:pPr>
                      <a:r>
                        <a:rPr lang="en-IN" sz="1400">
                          <a:effectLst/>
                        </a:rPr>
                        <a:t>name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dirty="0">
                          <a:effectLst/>
                        </a:rPr>
                        <a:t>char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Stores the name of user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95536415"/>
                  </a:ext>
                </a:extLst>
              </a:tr>
              <a:tr h="212163">
                <a:tc>
                  <a:txBody>
                    <a:bodyPr/>
                    <a:lstStyle/>
                    <a:p>
                      <a:pPr>
                        <a:lnSpc>
                          <a:spcPct val="115000"/>
                        </a:lnSpc>
                        <a:spcAft>
                          <a:spcPts val="1000"/>
                        </a:spcAft>
                      </a:pPr>
                      <a:r>
                        <a:rPr lang="en-IN" sz="1400">
                          <a:effectLst/>
                        </a:rPr>
                        <a:t>locality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dirty="0">
                          <a:effectLst/>
                        </a:rPr>
                        <a:t>Stores location of the user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82801249"/>
                  </a:ext>
                </a:extLst>
              </a:tr>
              <a:tr h="212163">
                <a:tc>
                  <a:txBody>
                    <a:bodyPr/>
                    <a:lstStyle/>
                    <a:p>
                      <a:pPr>
                        <a:lnSpc>
                          <a:spcPct val="115000"/>
                        </a:lnSpc>
                        <a:spcAft>
                          <a:spcPts val="1000"/>
                        </a:spcAft>
                      </a:pPr>
                      <a:r>
                        <a:rPr lang="en-IN" sz="1400">
                          <a:effectLst/>
                        </a:rPr>
                        <a:t>city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dirty="0">
                          <a:effectLst/>
                        </a:rPr>
                        <a:t>char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Stores the city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51612098"/>
                  </a:ext>
                </a:extLst>
              </a:tr>
              <a:tr h="341688">
                <a:tc>
                  <a:txBody>
                    <a:bodyPr/>
                    <a:lstStyle/>
                    <a:p>
                      <a:pPr>
                        <a:lnSpc>
                          <a:spcPct val="115000"/>
                        </a:lnSpc>
                        <a:spcAft>
                          <a:spcPts val="1000"/>
                        </a:spcAft>
                      </a:pPr>
                      <a:r>
                        <a:rPr lang="en-IN" sz="1400" dirty="0" err="1">
                          <a:effectLst/>
                        </a:rPr>
                        <a:t>zipcode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dirty="0">
                          <a:effectLst/>
                        </a:rPr>
                        <a:t>int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Stores the zipcode or pincode of city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38861797"/>
                  </a:ext>
                </a:extLst>
              </a:tr>
              <a:tr h="212163">
                <a:tc>
                  <a:txBody>
                    <a:bodyPr/>
                    <a:lstStyle/>
                    <a:p>
                      <a:pPr>
                        <a:lnSpc>
                          <a:spcPct val="115000"/>
                        </a:lnSpc>
                        <a:spcAft>
                          <a:spcPts val="1000"/>
                        </a:spcAft>
                      </a:pPr>
                      <a:r>
                        <a:rPr lang="en-IN" sz="1400" dirty="0">
                          <a:effectLst/>
                        </a:rPr>
                        <a:t>state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dirty="0">
                          <a:effectLst/>
                        </a:rPr>
                        <a:t>Stores the name of state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83823412"/>
                  </a:ext>
                </a:extLst>
              </a:tr>
            </a:tbl>
          </a:graphicData>
        </a:graphic>
      </p:graphicFrame>
      <p:sp>
        <p:nvSpPr>
          <p:cNvPr id="7" name="Content Placeholder 6">
            <a:extLst>
              <a:ext uri="{FF2B5EF4-FFF2-40B4-BE49-F238E27FC236}">
                <a16:creationId xmlns:a16="http://schemas.microsoft.com/office/drawing/2014/main" id="{815E6CFD-308E-4F7D-9053-EBC39F6EB9F5}"/>
              </a:ext>
            </a:extLst>
          </p:cNvPr>
          <p:cNvSpPr>
            <a:spLocks noGrp="1"/>
          </p:cNvSpPr>
          <p:nvPr>
            <p:ph idx="1"/>
          </p:nvPr>
        </p:nvSpPr>
        <p:spPr>
          <a:xfrm>
            <a:off x="685800" y="1200261"/>
            <a:ext cx="10820400" cy="5502380"/>
          </a:xfrm>
        </p:spPr>
        <p:txBody>
          <a:bodyPr/>
          <a:lstStyle/>
          <a:p>
            <a:r>
              <a:rPr lang="en-IN" sz="1600" dirty="0"/>
              <a:t>Customer Table</a:t>
            </a:r>
          </a:p>
          <a:p>
            <a:pPr marL="0" indent="0">
              <a:buNone/>
            </a:pPr>
            <a:endParaRPr lang="en-IN" sz="800" dirty="0"/>
          </a:p>
          <a:p>
            <a:pPr marL="0" indent="0">
              <a:buNone/>
            </a:pPr>
            <a:endParaRPr lang="en-IN" dirty="0"/>
          </a:p>
          <a:p>
            <a:endParaRPr lang="en-IN" dirty="0"/>
          </a:p>
          <a:p>
            <a:endParaRPr lang="en-IN" dirty="0"/>
          </a:p>
          <a:p>
            <a:endParaRPr lang="en-IN" dirty="0"/>
          </a:p>
          <a:p>
            <a:r>
              <a:rPr lang="en-IN" sz="1600" dirty="0"/>
              <a:t>Cart Table</a:t>
            </a:r>
          </a:p>
          <a:p>
            <a:pPr marL="0" indent="0">
              <a:buNone/>
            </a:pPr>
            <a:endParaRPr lang="en-IN" sz="1600" dirty="0"/>
          </a:p>
          <a:p>
            <a:pPr marL="0" indent="0">
              <a:buNone/>
            </a:pPr>
            <a:endParaRPr lang="en-IN" sz="1600" dirty="0"/>
          </a:p>
          <a:p>
            <a:pPr marL="0" indent="0">
              <a:buNone/>
            </a:pPr>
            <a:endParaRPr lang="en-IN" sz="1600" dirty="0"/>
          </a:p>
          <a:p>
            <a:pPr marL="0" indent="0">
              <a:buNone/>
            </a:pPr>
            <a:endParaRPr lang="en-IN" sz="1600" dirty="0"/>
          </a:p>
          <a:p>
            <a:r>
              <a:rPr lang="en-IN" sz="1600" dirty="0"/>
              <a:t>Payment Table</a:t>
            </a:r>
          </a:p>
        </p:txBody>
      </p:sp>
      <p:graphicFrame>
        <p:nvGraphicFramePr>
          <p:cNvPr id="9" name="Table 8">
            <a:extLst>
              <a:ext uri="{FF2B5EF4-FFF2-40B4-BE49-F238E27FC236}">
                <a16:creationId xmlns:a16="http://schemas.microsoft.com/office/drawing/2014/main" id="{4005ADAD-7B97-4568-815B-D6C92E5B8C0A}"/>
              </a:ext>
            </a:extLst>
          </p:cNvPr>
          <p:cNvGraphicFramePr>
            <a:graphicFrameLocks noGrp="1"/>
          </p:cNvGraphicFramePr>
          <p:nvPr>
            <p:extLst>
              <p:ext uri="{D42A27DB-BD31-4B8C-83A1-F6EECF244321}">
                <p14:modId xmlns:p14="http://schemas.microsoft.com/office/powerpoint/2010/main" val="3026860713"/>
              </p:ext>
            </p:extLst>
          </p:nvPr>
        </p:nvGraphicFramePr>
        <p:xfrm>
          <a:off x="1032029" y="3785627"/>
          <a:ext cx="9878629" cy="1363422"/>
        </p:xfrm>
        <a:graphic>
          <a:graphicData uri="http://schemas.openxmlformats.org/drawingml/2006/table">
            <a:tbl>
              <a:tblPr firstRow="1" firstCol="1" bandRow="1">
                <a:tableStyleId>{5C22544A-7EE6-4342-B048-85BDC9FD1C3A}</a:tableStyleId>
              </a:tblPr>
              <a:tblGrid>
                <a:gridCol w="3318968">
                  <a:extLst>
                    <a:ext uri="{9D8B030D-6E8A-4147-A177-3AD203B41FA5}">
                      <a16:colId xmlns:a16="http://schemas.microsoft.com/office/drawing/2014/main" val="1401665657"/>
                    </a:ext>
                  </a:extLst>
                </a:gridCol>
                <a:gridCol w="3291572">
                  <a:extLst>
                    <a:ext uri="{9D8B030D-6E8A-4147-A177-3AD203B41FA5}">
                      <a16:colId xmlns:a16="http://schemas.microsoft.com/office/drawing/2014/main" val="1606082863"/>
                    </a:ext>
                  </a:extLst>
                </a:gridCol>
                <a:gridCol w="3268089">
                  <a:extLst>
                    <a:ext uri="{9D8B030D-6E8A-4147-A177-3AD203B41FA5}">
                      <a16:colId xmlns:a16="http://schemas.microsoft.com/office/drawing/2014/main" val="1380553105"/>
                    </a:ext>
                  </a:extLst>
                </a:gridCol>
              </a:tblGrid>
              <a:tr h="252225">
                <a:tc>
                  <a:txBody>
                    <a:bodyPr/>
                    <a:lstStyle/>
                    <a:p>
                      <a:pPr algn="ctr">
                        <a:lnSpc>
                          <a:spcPct val="115000"/>
                        </a:lnSpc>
                        <a:spcAft>
                          <a:spcPts val="1000"/>
                        </a:spcAft>
                      </a:pPr>
                      <a:r>
                        <a:rPr lang="en-IN" sz="1400" dirty="0">
                          <a:effectLst/>
                        </a:rPr>
                        <a:t>Data Element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400">
                          <a:effectLst/>
                        </a:rPr>
                        <a:t>Data Type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400">
                          <a:effectLst/>
                        </a:rPr>
                        <a:t>Description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80873752"/>
                  </a:ext>
                </a:extLst>
              </a:tr>
              <a:tr h="294430">
                <a:tc>
                  <a:txBody>
                    <a:bodyPr/>
                    <a:lstStyle/>
                    <a:p>
                      <a:pPr>
                        <a:lnSpc>
                          <a:spcPct val="115000"/>
                        </a:lnSpc>
                        <a:spcAft>
                          <a:spcPts val="1000"/>
                        </a:spcAft>
                      </a:pPr>
                      <a:r>
                        <a:rPr lang="en-IN" sz="1400">
                          <a:effectLst/>
                        </a:rPr>
                        <a:t>user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dirty="0">
                          <a:effectLst/>
                        </a:rPr>
                        <a:t>char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dirty="0">
                          <a:effectLst/>
                        </a:rPr>
                        <a:t>Stores the username of the user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99816295"/>
                  </a:ext>
                </a:extLst>
              </a:tr>
              <a:tr h="522337">
                <a:tc>
                  <a:txBody>
                    <a:bodyPr/>
                    <a:lstStyle/>
                    <a:p>
                      <a:pPr>
                        <a:lnSpc>
                          <a:spcPct val="115000"/>
                        </a:lnSpc>
                        <a:spcAft>
                          <a:spcPts val="1000"/>
                        </a:spcAft>
                      </a:pPr>
                      <a:r>
                        <a:rPr lang="en-IN" sz="1400">
                          <a:effectLst/>
                        </a:rPr>
                        <a:t>product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Stores the product number of the product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7850117"/>
                  </a:ext>
                </a:extLst>
              </a:tr>
              <a:tr h="294430">
                <a:tc>
                  <a:txBody>
                    <a:bodyPr/>
                    <a:lstStyle/>
                    <a:p>
                      <a:pPr>
                        <a:lnSpc>
                          <a:spcPct val="115000"/>
                        </a:lnSpc>
                        <a:spcAft>
                          <a:spcPts val="1000"/>
                        </a:spcAft>
                      </a:pPr>
                      <a:r>
                        <a:rPr lang="en-IN" sz="1400" dirty="0">
                          <a:effectLst/>
                        </a:rPr>
                        <a:t>quantity</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dirty="0">
                          <a:effectLst/>
                        </a:rPr>
                        <a:t>Stores the Quantity of the product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57825696"/>
                  </a:ext>
                </a:extLst>
              </a:tr>
            </a:tbl>
          </a:graphicData>
        </a:graphic>
      </p:graphicFrame>
      <p:graphicFrame>
        <p:nvGraphicFramePr>
          <p:cNvPr id="11" name="Table 10">
            <a:extLst>
              <a:ext uri="{FF2B5EF4-FFF2-40B4-BE49-F238E27FC236}">
                <a16:creationId xmlns:a16="http://schemas.microsoft.com/office/drawing/2014/main" id="{BE9DD7D3-3016-4885-8858-B37D6E762350}"/>
              </a:ext>
            </a:extLst>
          </p:cNvPr>
          <p:cNvGraphicFramePr>
            <a:graphicFrameLocks noGrp="1"/>
          </p:cNvGraphicFramePr>
          <p:nvPr>
            <p:extLst>
              <p:ext uri="{D42A27DB-BD31-4B8C-83A1-F6EECF244321}">
                <p14:modId xmlns:p14="http://schemas.microsoft.com/office/powerpoint/2010/main" val="64853127"/>
              </p:ext>
            </p:extLst>
          </p:nvPr>
        </p:nvGraphicFramePr>
        <p:xfrm>
          <a:off x="1032029" y="5521912"/>
          <a:ext cx="9878628" cy="1266361"/>
        </p:xfrm>
        <a:graphic>
          <a:graphicData uri="http://schemas.openxmlformats.org/drawingml/2006/table">
            <a:tbl>
              <a:tblPr firstRow="1" firstCol="1" bandRow="1">
                <a:tableStyleId>{5C22544A-7EE6-4342-B048-85BDC9FD1C3A}</a:tableStyleId>
              </a:tblPr>
              <a:tblGrid>
                <a:gridCol w="3292561">
                  <a:extLst>
                    <a:ext uri="{9D8B030D-6E8A-4147-A177-3AD203B41FA5}">
                      <a16:colId xmlns:a16="http://schemas.microsoft.com/office/drawing/2014/main" val="2870115548"/>
                    </a:ext>
                  </a:extLst>
                </a:gridCol>
                <a:gridCol w="3292561">
                  <a:extLst>
                    <a:ext uri="{9D8B030D-6E8A-4147-A177-3AD203B41FA5}">
                      <a16:colId xmlns:a16="http://schemas.microsoft.com/office/drawing/2014/main" val="2198178865"/>
                    </a:ext>
                  </a:extLst>
                </a:gridCol>
                <a:gridCol w="3293506">
                  <a:extLst>
                    <a:ext uri="{9D8B030D-6E8A-4147-A177-3AD203B41FA5}">
                      <a16:colId xmlns:a16="http://schemas.microsoft.com/office/drawing/2014/main" val="2490084944"/>
                    </a:ext>
                  </a:extLst>
                </a:gridCol>
              </a:tblGrid>
              <a:tr h="249676">
                <a:tc>
                  <a:txBody>
                    <a:bodyPr/>
                    <a:lstStyle/>
                    <a:p>
                      <a:pPr algn="ctr">
                        <a:lnSpc>
                          <a:spcPct val="115000"/>
                        </a:lnSpc>
                        <a:spcAft>
                          <a:spcPts val="1000"/>
                        </a:spcAft>
                      </a:pPr>
                      <a:r>
                        <a:rPr lang="en-IN" sz="1400">
                          <a:effectLst/>
                        </a:rPr>
                        <a:t>Data Element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400">
                          <a:effectLst/>
                        </a:rPr>
                        <a:t>Data Type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400">
                          <a:effectLst/>
                        </a:rPr>
                        <a:t>Description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86478452"/>
                  </a:ext>
                </a:extLst>
              </a:tr>
              <a:tr h="249814">
                <a:tc>
                  <a:txBody>
                    <a:bodyPr/>
                    <a:lstStyle/>
                    <a:p>
                      <a:pPr>
                        <a:lnSpc>
                          <a:spcPct val="115000"/>
                        </a:lnSpc>
                        <a:spcAft>
                          <a:spcPts val="1000"/>
                        </a:spcAft>
                      </a:pPr>
                      <a:r>
                        <a:rPr lang="en-IN" sz="1400">
                          <a:effectLst/>
                        </a:rPr>
                        <a:t>user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Stores the username of the user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85087299"/>
                  </a:ext>
                </a:extLst>
              </a:tr>
              <a:tr h="517057">
                <a:tc>
                  <a:txBody>
                    <a:bodyPr/>
                    <a:lstStyle/>
                    <a:p>
                      <a:pPr>
                        <a:lnSpc>
                          <a:spcPct val="115000"/>
                        </a:lnSpc>
                        <a:spcAft>
                          <a:spcPts val="1000"/>
                        </a:spcAft>
                      </a:pPr>
                      <a:r>
                        <a:rPr lang="en-IN" sz="1400">
                          <a:effectLst/>
                        </a:rPr>
                        <a:t>product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dirty="0">
                          <a:effectLst/>
                        </a:rPr>
                        <a:t>int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dirty="0">
                          <a:effectLst/>
                        </a:rPr>
                        <a:t>Stores the product number of the product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19866281"/>
                  </a:ext>
                </a:extLst>
              </a:tr>
              <a:tr h="249814">
                <a:tc>
                  <a:txBody>
                    <a:bodyPr/>
                    <a:lstStyle/>
                    <a:p>
                      <a:pPr>
                        <a:lnSpc>
                          <a:spcPct val="115000"/>
                        </a:lnSpc>
                        <a:spcAft>
                          <a:spcPts val="1000"/>
                        </a:spcAft>
                      </a:pPr>
                      <a:r>
                        <a:rPr lang="en-IN" sz="1400">
                          <a:effectLst/>
                        </a:rPr>
                        <a:t>payment_status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dirty="0">
                          <a:effectLst/>
                        </a:rPr>
                        <a:t>Stores the status of the payments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83413293"/>
                  </a:ext>
                </a:extLst>
              </a:tr>
            </a:tbl>
          </a:graphicData>
        </a:graphic>
      </p:graphicFrame>
    </p:spTree>
    <p:extLst>
      <p:ext uri="{BB962C8B-B14F-4D97-AF65-F5344CB8AC3E}">
        <p14:creationId xmlns:p14="http://schemas.microsoft.com/office/powerpoint/2010/main" val="3241178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9C24EC-91D2-4409-8451-85DE9D024784}"/>
              </a:ext>
            </a:extLst>
          </p:cNvPr>
          <p:cNvSpPr>
            <a:spLocks noGrp="1"/>
          </p:cNvSpPr>
          <p:nvPr>
            <p:ph idx="1"/>
          </p:nvPr>
        </p:nvSpPr>
        <p:spPr>
          <a:xfrm>
            <a:off x="685800" y="1091953"/>
            <a:ext cx="10820400" cy="5126733"/>
          </a:xfrm>
        </p:spPr>
        <p:txBody>
          <a:bodyPr/>
          <a:lstStyle/>
          <a:p>
            <a:r>
              <a:rPr lang="en-IN" dirty="0"/>
              <a:t>Product Table</a:t>
            </a:r>
          </a:p>
          <a:p>
            <a:pPr marL="0" indent="0">
              <a:buNone/>
            </a:pPr>
            <a:endParaRPr lang="en-IN" dirty="0"/>
          </a:p>
          <a:p>
            <a:pPr marL="0" indent="0">
              <a:buNone/>
            </a:pPr>
            <a:endParaRPr lang="en-IN" dirty="0"/>
          </a:p>
          <a:p>
            <a:endParaRPr lang="en-IN" dirty="0"/>
          </a:p>
          <a:p>
            <a:endParaRPr lang="en-IN" dirty="0"/>
          </a:p>
          <a:p>
            <a:endParaRPr lang="en-IN" dirty="0"/>
          </a:p>
          <a:p>
            <a:endParaRPr lang="en-IN" dirty="0"/>
          </a:p>
          <a:p>
            <a:r>
              <a:rPr lang="en-IN" dirty="0" err="1"/>
              <a:t>OrderPlaced</a:t>
            </a:r>
            <a:r>
              <a:rPr lang="en-IN" dirty="0"/>
              <a:t> Table</a:t>
            </a:r>
          </a:p>
          <a:p>
            <a:pPr marL="0" indent="0">
              <a:buNone/>
            </a:pPr>
            <a:endParaRPr lang="en-IN" dirty="0"/>
          </a:p>
        </p:txBody>
      </p:sp>
      <p:graphicFrame>
        <p:nvGraphicFramePr>
          <p:cNvPr id="5" name="Table 4">
            <a:extLst>
              <a:ext uri="{FF2B5EF4-FFF2-40B4-BE49-F238E27FC236}">
                <a16:creationId xmlns:a16="http://schemas.microsoft.com/office/drawing/2014/main" id="{1290BF31-F4B1-45C0-8DCB-839C8BE0A610}"/>
              </a:ext>
            </a:extLst>
          </p:cNvPr>
          <p:cNvGraphicFramePr>
            <a:graphicFrameLocks noGrp="1"/>
          </p:cNvGraphicFramePr>
          <p:nvPr>
            <p:extLst>
              <p:ext uri="{D42A27DB-BD31-4B8C-83A1-F6EECF244321}">
                <p14:modId xmlns:p14="http://schemas.microsoft.com/office/powerpoint/2010/main" val="949928850"/>
              </p:ext>
            </p:extLst>
          </p:nvPr>
        </p:nvGraphicFramePr>
        <p:xfrm>
          <a:off x="1007614" y="1497449"/>
          <a:ext cx="9929673" cy="2491211"/>
        </p:xfrm>
        <a:graphic>
          <a:graphicData uri="http://schemas.openxmlformats.org/drawingml/2006/table">
            <a:tbl>
              <a:tblPr firstRow="1" firstCol="1" bandRow="1">
                <a:tableStyleId>{5C22544A-7EE6-4342-B048-85BDC9FD1C3A}</a:tableStyleId>
              </a:tblPr>
              <a:tblGrid>
                <a:gridCol w="3309563">
                  <a:extLst>
                    <a:ext uri="{9D8B030D-6E8A-4147-A177-3AD203B41FA5}">
                      <a16:colId xmlns:a16="http://schemas.microsoft.com/office/drawing/2014/main" val="3282234015"/>
                    </a:ext>
                  </a:extLst>
                </a:gridCol>
                <a:gridCol w="2918154">
                  <a:extLst>
                    <a:ext uri="{9D8B030D-6E8A-4147-A177-3AD203B41FA5}">
                      <a16:colId xmlns:a16="http://schemas.microsoft.com/office/drawing/2014/main" val="1801468399"/>
                    </a:ext>
                  </a:extLst>
                </a:gridCol>
                <a:gridCol w="3701956">
                  <a:extLst>
                    <a:ext uri="{9D8B030D-6E8A-4147-A177-3AD203B41FA5}">
                      <a16:colId xmlns:a16="http://schemas.microsoft.com/office/drawing/2014/main" val="1715730302"/>
                    </a:ext>
                  </a:extLst>
                </a:gridCol>
              </a:tblGrid>
              <a:tr h="247641">
                <a:tc>
                  <a:txBody>
                    <a:bodyPr/>
                    <a:lstStyle/>
                    <a:p>
                      <a:pPr algn="ctr">
                        <a:lnSpc>
                          <a:spcPct val="115000"/>
                        </a:lnSpc>
                        <a:spcAft>
                          <a:spcPts val="1000"/>
                        </a:spcAft>
                      </a:pPr>
                      <a:r>
                        <a:rPr lang="en-IN" sz="1400">
                          <a:effectLst/>
                        </a:rPr>
                        <a:t>Data Element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400" dirty="0">
                          <a:effectLst/>
                        </a:rPr>
                        <a:t>Data Type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400">
                          <a:effectLst/>
                        </a:rPr>
                        <a:t>Description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19818554"/>
                  </a:ext>
                </a:extLst>
              </a:tr>
              <a:tr h="329180">
                <a:tc>
                  <a:txBody>
                    <a:bodyPr/>
                    <a:lstStyle/>
                    <a:p>
                      <a:pPr>
                        <a:lnSpc>
                          <a:spcPct val="115000"/>
                        </a:lnSpc>
                        <a:spcAft>
                          <a:spcPts val="1000"/>
                        </a:spcAft>
                      </a:pPr>
                      <a:r>
                        <a:rPr lang="en-IN" sz="1400">
                          <a:effectLst/>
                        </a:rPr>
                        <a:t>title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Stores title of the product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00739180"/>
                  </a:ext>
                </a:extLst>
              </a:tr>
              <a:tr h="329180">
                <a:tc>
                  <a:txBody>
                    <a:bodyPr/>
                    <a:lstStyle/>
                    <a:p>
                      <a:pPr>
                        <a:lnSpc>
                          <a:spcPct val="115000"/>
                        </a:lnSpc>
                        <a:spcAft>
                          <a:spcPts val="1000"/>
                        </a:spcAft>
                      </a:pPr>
                      <a:r>
                        <a:rPr lang="en-IN" sz="1400">
                          <a:effectLst/>
                        </a:rPr>
                        <a:t>selling_price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dirty="0">
                          <a:effectLst/>
                        </a:rPr>
                        <a:t>float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Stores the selling price of product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5375046"/>
                  </a:ext>
                </a:extLst>
              </a:tr>
              <a:tr h="414007">
                <a:tc>
                  <a:txBody>
                    <a:bodyPr/>
                    <a:lstStyle/>
                    <a:p>
                      <a:pPr>
                        <a:lnSpc>
                          <a:spcPct val="115000"/>
                        </a:lnSpc>
                        <a:spcAft>
                          <a:spcPts val="1000"/>
                        </a:spcAft>
                      </a:pPr>
                      <a:r>
                        <a:rPr lang="en-IN" sz="1400">
                          <a:effectLst/>
                        </a:rPr>
                        <a:t>discounted_price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dirty="0">
                          <a:effectLst/>
                        </a:rPr>
                        <a:t>float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Stores the discounted price of product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38924275"/>
                  </a:ext>
                </a:extLst>
              </a:tr>
              <a:tr h="512843">
                <a:tc>
                  <a:txBody>
                    <a:bodyPr/>
                    <a:lstStyle/>
                    <a:p>
                      <a:pPr>
                        <a:lnSpc>
                          <a:spcPct val="115000"/>
                        </a:lnSpc>
                        <a:spcAft>
                          <a:spcPts val="1000"/>
                        </a:spcAft>
                      </a:pPr>
                      <a:r>
                        <a:rPr lang="en-IN" sz="1400">
                          <a:effectLst/>
                        </a:rPr>
                        <a:t>description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dirty="0">
                          <a:effectLst/>
                        </a:rPr>
                        <a:t>text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Stores the details / description of the product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81615465"/>
                  </a:ext>
                </a:extLst>
              </a:tr>
              <a:tr h="329180">
                <a:tc>
                  <a:txBody>
                    <a:bodyPr/>
                    <a:lstStyle/>
                    <a:p>
                      <a:pPr>
                        <a:lnSpc>
                          <a:spcPct val="115000"/>
                        </a:lnSpc>
                        <a:spcAft>
                          <a:spcPts val="1000"/>
                        </a:spcAft>
                      </a:pPr>
                      <a:r>
                        <a:rPr lang="en-IN" sz="1400">
                          <a:effectLst/>
                        </a:rPr>
                        <a:t>category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dirty="0">
                          <a:effectLst/>
                        </a:rPr>
                        <a:t>char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Stores the category of the product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03692875"/>
                  </a:ext>
                </a:extLst>
              </a:tr>
              <a:tr h="329180">
                <a:tc>
                  <a:txBody>
                    <a:bodyPr/>
                    <a:lstStyle/>
                    <a:p>
                      <a:pPr>
                        <a:lnSpc>
                          <a:spcPct val="115000"/>
                        </a:lnSpc>
                        <a:spcAft>
                          <a:spcPts val="1000"/>
                        </a:spcAft>
                      </a:pPr>
                      <a:r>
                        <a:rPr lang="en-IN" sz="1400" dirty="0" err="1">
                          <a:effectLst/>
                        </a:rPr>
                        <a:t>product_image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image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dirty="0">
                          <a:effectLst/>
                        </a:rPr>
                        <a:t>Stores the image of the product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3992580"/>
                  </a:ext>
                </a:extLst>
              </a:tr>
            </a:tbl>
          </a:graphicData>
        </a:graphic>
      </p:graphicFrame>
      <p:graphicFrame>
        <p:nvGraphicFramePr>
          <p:cNvPr id="7" name="Table 6">
            <a:extLst>
              <a:ext uri="{FF2B5EF4-FFF2-40B4-BE49-F238E27FC236}">
                <a16:creationId xmlns:a16="http://schemas.microsoft.com/office/drawing/2014/main" id="{DBE10BFE-DCDE-4148-BB01-31538CFCEB3E}"/>
              </a:ext>
            </a:extLst>
          </p:cNvPr>
          <p:cNvGraphicFramePr>
            <a:graphicFrameLocks noGrp="1"/>
          </p:cNvGraphicFramePr>
          <p:nvPr>
            <p:extLst>
              <p:ext uri="{D42A27DB-BD31-4B8C-83A1-F6EECF244321}">
                <p14:modId xmlns:p14="http://schemas.microsoft.com/office/powerpoint/2010/main" val="965327691"/>
              </p:ext>
            </p:extLst>
          </p:nvPr>
        </p:nvGraphicFramePr>
        <p:xfrm>
          <a:off x="1007614" y="4518443"/>
          <a:ext cx="9929673" cy="2237465"/>
        </p:xfrm>
        <a:graphic>
          <a:graphicData uri="http://schemas.openxmlformats.org/drawingml/2006/table">
            <a:tbl>
              <a:tblPr firstRow="1" firstCol="1" bandRow="1">
                <a:tableStyleId>{5C22544A-7EE6-4342-B048-85BDC9FD1C3A}</a:tableStyleId>
              </a:tblPr>
              <a:tblGrid>
                <a:gridCol w="3309563">
                  <a:extLst>
                    <a:ext uri="{9D8B030D-6E8A-4147-A177-3AD203B41FA5}">
                      <a16:colId xmlns:a16="http://schemas.microsoft.com/office/drawing/2014/main" val="4001117377"/>
                    </a:ext>
                  </a:extLst>
                </a:gridCol>
                <a:gridCol w="2890657">
                  <a:extLst>
                    <a:ext uri="{9D8B030D-6E8A-4147-A177-3AD203B41FA5}">
                      <a16:colId xmlns:a16="http://schemas.microsoft.com/office/drawing/2014/main" val="2424717239"/>
                    </a:ext>
                  </a:extLst>
                </a:gridCol>
                <a:gridCol w="3729453">
                  <a:extLst>
                    <a:ext uri="{9D8B030D-6E8A-4147-A177-3AD203B41FA5}">
                      <a16:colId xmlns:a16="http://schemas.microsoft.com/office/drawing/2014/main" val="759720863"/>
                    </a:ext>
                  </a:extLst>
                </a:gridCol>
              </a:tblGrid>
              <a:tr h="243575">
                <a:tc>
                  <a:txBody>
                    <a:bodyPr/>
                    <a:lstStyle/>
                    <a:p>
                      <a:pPr algn="ctr">
                        <a:lnSpc>
                          <a:spcPct val="115000"/>
                        </a:lnSpc>
                        <a:spcAft>
                          <a:spcPts val="1000"/>
                        </a:spcAft>
                      </a:pPr>
                      <a:r>
                        <a:rPr lang="en-IN" sz="1400" dirty="0">
                          <a:effectLst/>
                        </a:rPr>
                        <a:t>Data Element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400" dirty="0">
                          <a:effectLst/>
                        </a:rPr>
                        <a:t>Data Type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400" dirty="0">
                          <a:effectLst/>
                        </a:rPr>
                        <a:t>Description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99428769"/>
                  </a:ext>
                </a:extLst>
              </a:tr>
              <a:tr h="246261">
                <a:tc>
                  <a:txBody>
                    <a:bodyPr/>
                    <a:lstStyle/>
                    <a:p>
                      <a:pPr>
                        <a:lnSpc>
                          <a:spcPct val="115000"/>
                        </a:lnSpc>
                        <a:spcAft>
                          <a:spcPts val="1000"/>
                        </a:spcAft>
                      </a:pPr>
                      <a:r>
                        <a:rPr lang="en-IN" sz="1400">
                          <a:effectLst/>
                        </a:rPr>
                        <a:t>user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dirty="0">
                          <a:effectLst/>
                        </a:rPr>
                        <a:t>char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Stores the username of the user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703762"/>
                  </a:ext>
                </a:extLst>
              </a:tr>
              <a:tr h="246261">
                <a:tc>
                  <a:txBody>
                    <a:bodyPr/>
                    <a:lstStyle/>
                    <a:p>
                      <a:pPr>
                        <a:lnSpc>
                          <a:spcPct val="115000"/>
                        </a:lnSpc>
                        <a:spcAft>
                          <a:spcPts val="1000"/>
                        </a:spcAft>
                      </a:pPr>
                      <a:r>
                        <a:rPr lang="en-IN" sz="1400">
                          <a:effectLst/>
                        </a:rPr>
                        <a:t>customer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Stores the customer number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24634318"/>
                  </a:ext>
                </a:extLst>
              </a:tr>
              <a:tr h="504423">
                <a:tc>
                  <a:txBody>
                    <a:bodyPr/>
                    <a:lstStyle/>
                    <a:p>
                      <a:pPr>
                        <a:lnSpc>
                          <a:spcPct val="115000"/>
                        </a:lnSpc>
                        <a:spcAft>
                          <a:spcPts val="1000"/>
                        </a:spcAft>
                      </a:pPr>
                      <a:r>
                        <a:rPr lang="en-IN" sz="1400">
                          <a:effectLst/>
                        </a:rPr>
                        <a:t>product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Stores the product number of the product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13127827"/>
                  </a:ext>
                </a:extLst>
              </a:tr>
              <a:tr h="246261">
                <a:tc>
                  <a:txBody>
                    <a:bodyPr/>
                    <a:lstStyle/>
                    <a:p>
                      <a:pPr>
                        <a:lnSpc>
                          <a:spcPct val="115000"/>
                        </a:lnSpc>
                        <a:spcAft>
                          <a:spcPts val="1000"/>
                        </a:spcAft>
                      </a:pPr>
                      <a:r>
                        <a:rPr lang="en-IN" sz="1400">
                          <a:effectLst/>
                        </a:rPr>
                        <a:t>quantity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dirty="0">
                          <a:effectLst/>
                        </a:rPr>
                        <a:t>int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Stores the Quantity of the product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52178996"/>
                  </a:ext>
                </a:extLst>
              </a:tr>
              <a:tr h="504423">
                <a:tc>
                  <a:txBody>
                    <a:bodyPr/>
                    <a:lstStyle/>
                    <a:p>
                      <a:pPr>
                        <a:lnSpc>
                          <a:spcPct val="115000"/>
                        </a:lnSpc>
                        <a:spcAft>
                          <a:spcPts val="1000"/>
                        </a:spcAft>
                      </a:pPr>
                      <a:r>
                        <a:rPr lang="en-IN" sz="1400">
                          <a:effectLst/>
                        </a:rPr>
                        <a:t>ordered_date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DateTime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Stores the current date and time when the order is placed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41836851"/>
                  </a:ext>
                </a:extLst>
              </a:tr>
              <a:tr h="246261">
                <a:tc>
                  <a:txBody>
                    <a:bodyPr/>
                    <a:lstStyle/>
                    <a:p>
                      <a:pPr>
                        <a:lnSpc>
                          <a:spcPct val="115000"/>
                        </a:lnSpc>
                        <a:spcAft>
                          <a:spcPts val="1000"/>
                        </a:spcAft>
                      </a:pPr>
                      <a:r>
                        <a:rPr lang="en-IN" sz="1400">
                          <a:effectLst/>
                        </a:rPr>
                        <a:t>status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dirty="0">
                          <a:effectLst/>
                        </a:rPr>
                        <a:t>Stores the status of the orders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691154"/>
                  </a:ext>
                </a:extLst>
              </a:tr>
            </a:tbl>
          </a:graphicData>
        </a:graphic>
      </p:graphicFrame>
    </p:spTree>
    <p:extLst>
      <p:ext uri="{BB962C8B-B14F-4D97-AF65-F5344CB8AC3E}">
        <p14:creationId xmlns:p14="http://schemas.microsoft.com/office/powerpoint/2010/main" val="181764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0" name="Picture 9">
            <a:extLst>
              <a:ext uri="{FF2B5EF4-FFF2-40B4-BE49-F238E27FC236}">
                <a16:creationId xmlns:a16="http://schemas.microsoft.com/office/drawing/2014/main" id="{BB912AE0-CAD9-4F8F-A2A2-BDF07D4ED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2" name="Rectangle 11">
            <a:extLst>
              <a:ext uri="{FF2B5EF4-FFF2-40B4-BE49-F238E27FC236}">
                <a16:creationId xmlns:a16="http://schemas.microsoft.com/office/drawing/2014/main" id="{BD7C2DEF-63C5-495B-BBE5-720E5D12B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FE21E403-0B61-4473-BE57-AB0F1637967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DDF76819-7142-4904-AB73-A0122646EBC2}"/>
              </a:ext>
            </a:extLst>
          </p:cNvPr>
          <p:cNvSpPr>
            <a:spLocks noGrp="1"/>
          </p:cNvSpPr>
          <p:nvPr>
            <p:ph type="title"/>
          </p:nvPr>
        </p:nvSpPr>
        <p:spPr>
          <a:xfrm>
            <a:off x="636696" y="643464"/>
            <a:ext cx="3761964" cy="3273061"/>
          </a:xfrm>
          <a:noFill/>
          <a:ln w="19050">
            <a:noFill/>
            <a:prstDash val="dash"/>
          </a:ln>
        </p:spPr>
        <p:txBody>
          <a:bodyPr vert="horz" lIns="91440" tIns="45720" rIns="91440" bIns="45720" rtlCol="0" anchor="b">
            <a:normAutofit/>
          </a:bodyPr>
          <a:lstStyle/>
          <a:p>
            <a:r>
              <a:rPr lang="en-US" sz="4800" dirty="0"/>
              <a:t>Company Certificate</a:t>
            </a:r>
          </a:p>
        </p:txBody>
      </p:sp>
    </p:spTree>
    <p:extLst>
      <p:ext uri="{BB962C8B-B14F-4D97-AF65-F5344CB8AC3E}">
        <p14:creationId xmlns:p14="http://schemas.microsoft.com/office/powerpoint/2010/main" val="2611029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C2A86-F09D-49EB-A85B-1BF386A0BABF}"/>
              </a:ext>
            </a:extLst>
          </p:cNvPr>
          <p:cNvSpPr>
            <a:spLocks noGrp="1"/>
          </p:cNvSpPr>
          <p:nvPr>
            <p:ph type="title"/>
          </p:nvPr>
        </p:nvSpPr>
        <p:spPr>
          <a:xfrm>
            <a:off x="1384917" y="409266"/>
            <a:ext cx="9917096" cy="1055550"/>
          </a:xfrm>
        </p:spPr>
        <p:txBody>
          <a:bodyPr/>
          <a:lstStyle/>
          <a:p>
            <a:pPr algn="ctr"/>
            <a:r>
              <a:rPr lang="en-IN" dirty="0"/>
              <a:t>User Interface</a:t>
            </a:r>
          </a:p>
        </p:txBody>
      </p:sp>
      <p:sp>
        <p:nvSpPr>
          <p:cNvPr id="3" name="object 6">
            <a:extLst>
              <a:ext uri="{FF2B5EF4-FFF2-40B4-BE49-F238E27FC236}">
                <a16:creationId xmlns:a16="http://schemas.microsoft.com/office/drawing/2014/main" id="{27DDAB1C-7745-4014-8A67-D554E16DBDA2}"/>
              </a:ext>
            </a:extLst>
          </p:cNvPr>
          <p:cNvSpPr>
            <a:spLocks noChangeArrowheads="1"/>
          </p:cNvSpPr>
          <p:nvPr/>
        </p:nvSpPr>
        <p:spPr bwMode="auto">
          <a:xfrm>
            <a:off x="606241" y="1352550"/>
            <a:ext cx="5253022" cy="27051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pic>
        <p:nvPicPr>
          <p:cNvPr id="4" name="Picture 3">
            <a:extLst>
              <a:ext uri="{FF2B5EF4-FFF2-40B4-BE49-F238E27FC236}">
                <a16:creationId xmlns:a16="http://schemas.microsoft.com/office/drawing/2014/main" id="{B956406B-3564-4E01-81B4-00630AA7E7C4}"/>
              </a:ext>
            </a:extLst>
          </p:cNvPr>
          <p:cNvPicPr>
            <a:picLocks noChangeAspect="1"/>
          </p:cNvPicPr>
          <p:nvPr/>
        </p:nvPicPr>
        <p:blipFill>
          <a:blip r:embed="rId3"/>
          <a:stretch>
            <a:fillRect/>
          </a:stretch>
        </p:blipFill>
        <p:spPr>
          <a:xfrm>
            <a:off x="606242" y="4210291"/>
            <a:ext cx="5253022" cy="2571509"/>
          </a:xfrm>
          <a:prstGeom prst="rect">
            <a:avLst/>
          </a:prstGeom>
        </p:spPr>
      </p:pic>
      <p:pic>
        <p:nvPicPr>
          <p:cNvPr id="5" name="Picture 4">
            <a:extLst>
              <a:ext uri="{FF2B5EF4-FFF2-40B4-BE49-F238E27FC236}">
                <a16:creationId xmlns:a16="http://schemas.microsoft.com/office/drawing/2014/main" id="{280B5243-FDF4-4626-B440-BCDCF1EE622B}"/>
              </a:ext>
            </a:extLst>
          </p:cNvPr>
          <p:cNvPicPr>
            <a:picLocks noChangeAspect="1"/>
          </p:cNvPicPr>
          <p:nvPr/>
        </p:nvPicPr>
        <p:blipFill>
          <a:blip r:embed="rId4"/>
          <a:stretch>
            <a:fillRect/>
          </a:stretch>
        </p:blipFill>
        <p:spPr>
          <a:xfrm>
            <a:off x="6096000" y="1352551"/>
            <a:ext cx="5736833" cy="2705100"/>
          </a:xfrm>
          <a:prstGeom prst="rect">
            <a:avLst/>
          </a:prstGeom>
        </p:spPr>
      </p:pic>
      <p:pic>
        <p:nvPicPr>
          <p:cNvPr id="6" name="Picture 5">
            <a:extLst>
              <a:ext uri="{FF2B5EF4-FFF2-40B4-BE49-F238E27FC236}">
                <a16:creationId xmlns:a16="http://schemas.microsoft.com/office/drawing/2014/main" id="{23CD46E0-CB8A-4148-AF75-5E6BA8BE8C69}"/>
              </a:ext>
            </a:extLst>
          </p:cNvPr>
          <p:cNvPicPr>
            <a:picLocks noChangeAspect="1"/>
          </p:cNvPicPr>
          <p:nvPr/>
        </p:nvPicPr>
        <p:blipFill>
          <a:blip r:embed="rId5"/>
          <a:stretch>
            <a:fillRect/>
          </a:stretch>
        </p:blipFill>
        <p:spPr>
          <a:xfrm>
            <a:off x="6095999" y="4210291"/>
            <a:ext cx="5736833" cy="2571509"/>
          </a:xfrm>
          <a:prstGeom prst="rect">
            <a:avLst/>
          </a:prstGeom>
        </p:spPr>
      </p:pic>
    </p:spTree>
    <p:extLst>
      <p:ext uri="{BB962C8B-B14F-4D97-AF65-F5344CB8AC3E}">
        <p14:creationId xmlns:p14="http://schemas.microsoft.com/office/powerpoint/2010/main" val="38916607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7142EE-D16E-422B-A482-118B3334A7C4}"/>
              </a:ext>
            </a:extLst>
          </p:cNvPr>
          <p:cNvPicPr>
            <a:picLocks noChangeAspect="1"/>
          </p:cNvPicPr>
          <p:nvPr/>
        </p:nvPicPr>
        <p:blipFill>
          <a:blip r:embed="rId2"/>
          <a:stretch>
            <a:fillRect/>
          </a:stretch>
        </p:blipFill>
        <p:spPr>
          <a:xfrm>
            <a:off x="430189" y="558887"/>
            <a:ext cx="5464584" cy="2850700"/>
          </a:xfrm>
          <a:prstGeom prst="rect">
            <a:avLst/>
          </a:prstGeom>
        </p:spPr>
      </p:pic>
      <p:pic>
        <p:nvPicPr>
          <p:cNvPr id="4" name="Picture 3">
            <a:extLst>
              <a:ext uri="{FF2B5EF4-FFF2-40B4-BE49-F238E27FC236}">
                <a16:creationId xmlns:a16="http://schemas.microsoft.com/office/drawing/2014/main" id="{B1343900-65BF-4A7C-B9E0-3ABD0941BB67}"/>
              </a:ext>
            </a:extLst>
          </p:cNvPr>
          <p:cNvPicPr>
            <a:picLocks noChangeAspect="1"/>
          </p:cNvPicPr>
          <p:nvPr/>
        </p:nvPicPr>
        <p:blipFill>
          <a:blip r:embed="rId3"/>
          <a:stretch>
            <a:fillRect/>
          </a:stretch>
        </p:blipFill>
        <p:spPr>
          <a:xfrm>
            <a:off x="430188" y="3647712"/>
            <a:ext cx="5464585" cy="3076937"/>
          </a:xfrm>
          <a:prstGeom prst="rect">
            <a:avLst/>
          </a:prstGeom>
        </p:spPr>
      </p:pic>
      <p:pic>
        <p:nvPicPr>
          <p:cNvPr id="5" name="Picture 4">
            <a:extLst>
              <a:ext uri="{FF2B5EF4-FFF2-40B4-BE49-F238E27FC236}">
                <a16:creationId xmlns:a16="http://schemas.microsoft.com/office/drawing/2014/main" id="{B1E06C60-A314-414D-AECD-7F0E3C889F49}"/>
              </a:ext>
            </a:extLst>
          </p:cNvPr>
          <p:cNvPicPr>
            <a:picLocks noChangeAspect="1"/>
          </p:cNvPicPr>
          <p:nvPr/>
        </p:nvPicPr>
        <p:blipFill>
          <a:blip r:embed="rId4"/>
          <a:stretch>
            <a:fillRect/>
          </a:stretch>
        </p:blipFill>
        <p:spPr>
          <a:xfrm>
            <a:off x="6024978" y="558887"/>
            <a:ext cx="5736833" cy="2850700"/>
          </a:xfrm>
          <a:prstGeom prst="rect">
            <a:avLst/>
          </a:prstGeom>
        </p:spPr>
      </p:pic>
      <p:pic>
        <p:nvPicPr>
          <p:cNvPr id="6" name="Picture 5">
            <a:extLst>
              <a:ext uri="{FF2B5EF4-FFF2-40B4-BE49-F238E27FC236}">
                <a16:creationId xmlns:a16="http://schemas.microsoft.com/office/drawing/2014/main" id="{634A8F75-5DDA-47A8-9A6C-8A0C3D2110FA}"/>
              </a:ext>
            </a:extLst>
          </p:cNvPr>
          <p:cNvPicPr>
            <a:picLocks noChangeAspect="1"/>
          </p:cNvPicPr>
          <p:nvPr/>
        </p:nvPicPr>
        <p:blipFill>
          <a:blip r:embed="rId5"/>
          <a:stretch>
            <a:fillRect/>
          </a:stretch>
        </p:blipFill>
        <p:spPr>
          <a:xfrm>
            <a:off x="6096000" y="3639034"/>
            <a:ext cx="5736833" cy="3085616"/>
          </a:xfrm>
          <a:prstGeom prst="rect">
            <a:avLst/>
          </a:prstGeom>
        </p:spPr>
      </p:pic>
    </p:spTree>
    <p:extLst>
      <p:ext uri="{BB962C8B-B14F-4D97-AF65-F5344CB8AC3E}">
        <p14:creationId xmlns:p14="http://schemas.microsoft.com/office/powerpoint/2010/main" val="33678090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DDED00-1DE5-4A7E-B705-95909D0E8509}"/>
              </a:ext>
            </a:extLst>
          </p:cNvPr>
          <p:cNvPicPr>
            <a:picLocks noChangeAspect="1"/>
          </p:cNvPicPr>
          <p:nvPr/>
        </p:nvPicPr>
        <p:blipFill>
          <a:blip r:embed="rId2"/>
          <a:stretch>
            <a:fillRect/>
          </a:stretch>
        </p:blipFill>
        <p:spPr>
          <a:xfrm>
            <a:off x="359167" y="438392"/>
            <a:ext cx="5736833" cy="3152534"/>
          </a:xfrm>
          <a:prstGeom prst="rect">
            <a:avLst/>
          </a:prstGeom>
        </p:spPr>
      </p:pic>
      <p:pic>
        <p:nvPicPr>
          <p:cNvPr id="3" name="Picture 2">
            <a:extLst>
              <a:ext uri="{FF2B5EF4-FFF2-40B4-BE49-F238E27FC236}">
                <a16:creationId xmlns:a16="http://schemas.microsoft.com/office/drawing/2014/main" id="{3121C169-7548-4504-A93F-E13700F06225}"/>
              </a:ext>
            </a:extLst>
          </p:cNvPr>
          <p:cNvPicPr>
            <a:picLocks noChangeAspect="1"/>
          </p:cNvPicPr>
          <p:nvPr/>
        </p:nvPicPr>
        <p:blipFill>
          <a:blip r:embed="rId3"/>
          <a:stretch>
            <a:fillRect/>
          </a:stretch>
        </p:blipFill>
        <p:spPr>
          <a:xfrm>
            <a:off x="6396625" y="438393"/>
            <a:ext cx="5736833" cy="3152533"/>
          </a:xfrm>
          <a:prstGeom prst="rect">
            <a:avLst/>
          </a:prstGeom>
        </p:spPr>
      </p:pic>
      <p:pic>
        <p:nvPicPr>
          <p:cNvPr id="4" name="Picture 3">
            <a:extLst>
              <a:ext uri="{FF2B5EF4-FFF2-40B4-BE49-F238E27FC236}">
                <a16:creationId xmlns:a16="http://schemas.microsoft.com/office/drawing/2014/main" id="{DC4953DF-5A8B-48B9-884C-FAC93ED60345}"/>
              </a:ext>
            </a:extLst>
          </p:cNvPr>
          <p:cNvPicPr>
            <a:picLocks noChangeAspect="1"/>
          </p:cNvPicPr>
          <p:nvPr/>
        </p:nvPicPr>
        <p:blipFill>
          <a:blip r:embed="rId4"/>
          <a:stretch>
            <a:fillRect/>
          </a:stretch>
        </p:blipFill>
        <p:spPr>
          <a:xfrm>
            <a:off x="359167" y="3810241"/>
            <a:ext cx="5736833" cy="2952509"/>
          </a:xfrm>
          <a:prstGeom prst="rect">
            <a:avLst/>
          </a:prstGeom>
        </p:spPr>
      </p:pic>
      <p:pic>
        <p:nvPicPr>
          <p:cNvPr id="5" name="Picture 4">
            <a:extLst>
              <a:ext uri="{FF2B5EF4-FFF2-40B4-BE49-F238E27FC236}">
                <a16:creationId xmlns:a16="http://schemas.microsoft.com/office/drawing/2014/main" id="{DCA95528-51D6-4AF1-83D6-2449D9426E7E}"/>
              </a:ext>
            </a:extLst>
          </p:cNvPr>
          <p:cNvPicPr>
            <a:picLocks noChangeAspect="1"/>
          </p:cNvPicPr>
          <p:nvPr/>
        </p:nvPicPr>
        <p:blipFill>
          <a:blip r:embed="rId5"/>
          <a:stretch>
            <a:fillRect/>
          </a:stretch>
        </p:blipFill>
        <p:spPr>
          <a:xfrm>
            <a:off x="6396624" y="3810241"/>
            <a:ext cx="5736833" cy="2952509"/>
          </a:xfrm>
          <a:prstGeom prst="rect">
            <a:avLst/>
          </a:prstGeom>
        </p:spPr>
      </p:pic>
    </p:spTree>
    <p:extLst>
      <p:ext uri="{BB962C8B-B14F-4D97-AF65-F5344CB8AC3E}">
        <p14:creationId xmlns:p14="http://schemas.microsoft.com/office/powerpoint/2010/main" val="1300270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95D3BC-CA69-4971-899E-07E93F64D94C}"/>
              </a:ext>
            </a:extLst>
          </p:cNvPr>
          <p:cNvPicPr>
            <a:picLocks noChangeAspect="1"/>
          </p:cNvPicPr>
          <p:nvPr/>
        </p:nvPicPr>
        <p:blipFill>
          <a:blip r:embed="rId2"/>
          <a:stretch>
            <a:fillRect/>
          </a:stretch>
        </p:blipFill>
        <p:spPr>
          <a:xfrm>
            <a:off x="627258" y="457441"/>
            <a:ext cx="5736833" cy="2971559"/>
          </a:xfrm>
          <a:prstGeom prst="rect">
            <a:avLst/>
          </a:prstGeom>
        </p:spPr>
      </p:pic>
      <p:pic>
        <p:nvPicPr>
          <p:cNvPr id="3" name="Picture 2">
            <a:extLst>
              <a:ext uri="{FF2B5EF4-FFF2-40B4-BE49-F238E27FC236}">
                <a16:creationId xmlns:a16="http://schemas.microsoft.com/office/drawing/2014/main" id="{EBE9D8DF-01F3-4E58-97E2-B485BA26A454}"/>
              </a:ext>
            </a:extLst>
          </p:cNvPr>
          <p:cNvPicPr>
            <a:picLocks noChangeAspect="1"/>
          </p:cNvPicPr>
          <p:nvPr/>
        </p:nvPicPr>
        <p:blipFill>
          <a:blip r:embed="rId3"/>
          <a:stretch>
            <a:fillRect/>
          </a:stretch>
        </p:blipFill>
        <p:spPr>
          <a:xfrm>
            <a:off x="627257" y="3639034"/>
            <a:ext cx="5736833" cy="2971560"/>
          </a:xfrm>
          <a:prstGeom prst="rect">
            <a:avLst/>
          </a:prstGeom>
        </p:spPr>
      </p:pic>
      <p:pic>
        <p:nvPicPr>
          <p:cNvPr id="4" name="Picture 3">
            <a:extLst>
              <a:ext uri="{FF2B5EF4-FFF2-40B4-BE49-F238E27FC236}">
                <a16:creationId xmlns:a16="http://schemas.microsoft.com/office/drawing/2014/main" id="{B5896421-6B69-4188-AC2F-AB4D8F2D9D86}"/>
              </a:ext>
            </a:extLst>
          </p:cNvPr>
          <p:cNvPicPr>
            <a:picLocks noChangeAspect="1"/>
          </p:cNvPicPr>
          <p:nvPr/>
        </p:nvPicPr>
        <p:blipFill>
          <a:blip r:embed="rId4"/>
          <a:stretch>
            <a:fillRect/>
          </a:stretch>
        </p:blipFill>
        <p:spPr>
          <a:xfrm>
            <a:off x="6455168" y="457441"/>
            <a:ext cx="5632058" cy="2971559"/>
          </a:xfrm>
          <a:prstGeom prst="rect">
            <a:avLst/>
          </a:prstGeom>
        </p:spPr>
      </p:pic>
      <p:pic>
        <p:nvPicPr>
          <p:cNvPr id="5" name="Picture 4">
            <a:extLst>
              <a:ext uri="{FF2B5EF4-FFF2-40B4-BE49-F238E27FC236}">
                <a16:creationId xmlns:a16="http://schemas.microsoft.com/office/drawing/2014/main" id="{5EAB3928-986C-40A5-B682-C3DAC338CD2A}"/>
              </a:ext>
            </a:extLst>
          </p:cNvPr>
          <p:cNvPicPr>
            <a:picLocks noChangeAspect="1"/>
          </p:cNvPicPr>
          <p:nvPr/>
        </p:nvPicPr>
        <p:blipFill>
          <a:blip r:embed="rId5"/>
          <a:stretch>
            <a:fillRect/>
          </a:stretch>
        </p:blipFill>
        <p:spPr>
          <a:xfrm>
            <a:off x="6532759" y="3639035"/>
            <a:ext cx="5554468" cy="2971560"/>
          </a:xfrm>
          <a:prstGeom prst="rect">
            <a:avLst/>
          </a:prstGeom>
        </p:spPr>
      </p:pic>
    </p:spTree>
    <p:extLst>
      <p:ext uri="{BB962C8B-B14F-4D97-AF65-F5344CB8AC3E}">
        <p14:creationId xmlns:p14="http://schemas.microsoft.com/office/powerpoint/2010/main" val="41843125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18C291-4C43-442E-AE04-70E98D3F4C5D}"/>
              </a:ext>
            </a:extLst>
          </p:cNvPr>
          <p:cNvPicPr>
            <a:picLocks noChangeAspect="1"/>
          </p:cNvPicPr>
          <p:nvPr/>
        </p:nvPicPr>
        <p:blipFill>
          <a:blip r:embed="rId2"/>
          <a:stretch>
            <a:fillRect/>
          </a:stretch>
        </p:blipFill>
        <p:spPr>
          <a:xfrm>
            <a:off x="359167" y="210033"/>
            <a:ext cx="5736833" cy="3218967"/>
          </a:xfrm>
          <a:prstGeom prst="rect">
            <a:avLst/>
          </a:prstGeom>
        </p:spPr>
      </p:pic>
      <p:pic>
        <p:nvPicPr>
          <p:cNvPr id="3" name="Picture 2">
            <a:extLst>
              <a:ext uri="{FF2B5EF4-FFF2-40B4-BE49-F238E27FC236}">
                <a16:creationId xmlns:a16="http://schemas.microsoft.com/office/drawing/2014/main" id="{ED8BF6C4-60BE-476F-8AA0-450374B04764}"/>
              </a:ext>
            </a:extLst>
          </p:cNvPr>
          <p:cNvPicPr>
            <a:picLocks noChangeAspect="1"/>
          </p:cNvPicPr>
          <p:nvPr/>
        </p:nvPicPr>
        <p:blipFill>
          <a:blip r:embed="rId3"/>
          <a:stretch>
            <a:fillRect/>
          </a:stretch>
        </p:blipFill>
        <p:spPr>
          <a:xfrm>
            <a:off x="359167" y="3639033"/>
            <a:ext cx="5736833" cy="3123717"/>
          </a:xfrm>
          <a:prstGeom prst="rect">
            <a:avLst/>
          </a:prstGeom>
        </p:spPr>
      </p:pic>
      <p:pic>
        <p:nvPicPr>
          <p:cNvPr id="4" name="Picture 3">
            <a:extLst>
              <a:ext uri="{FF2B5EF4-FFF2-40B4-BE49-F238E27FC236}">
                <a16:creationId xmlns:a16="http://schemas.microsoft.com/office/drawing/2014/main" id="{636A1C49-8A0D-47BB-98D5-882BFB5442BB}"/>
              </a:ext>
            </a:extLst>
          </p:cNvPr>
          <p:cNvPicPr>
            <a:picLocks noChangeAspect="1"/>
          </p:cNvPicPr>
          <p:nvPr/>
        </p:nvPicPr>
        <p:blipFill>
          <a:blip r:embed="rId4"/>
          <a:stretch>
            <a:fillRect/>
          </a:stretch>
        </p:blipFill>
        <p:spPr>
          <a:xfrm>
            <a:off x="6332733" y="210033"/>
            <a:ext cx="5736833" cy="3218967"/>
          </a:xfrm>
          <a:prstGeom prst="rect">
            <a:avLst/>
          </a:prstGeom>
        </p:spPr>
      </p:pic>
      <p:pic>
        <p:nvPicPr>
          <p:cNvPr id="5" name="Picture 4">
            <a:extLst>
              <a:ext uri="{FF2B5EF4-FFF2-40B4-BE49-F238E27FC236}">
                <a16:creationId xmlns:a16="http://schemas.microsoft.com/office/drawing/2014/main" id="{B582623C-CE92-47BB-BB6D-00A8392D2105}"/>
              </a:ext>
            </a:extLst>
          </p:cNvPr>
          <p:cNvPicPr>
            <a:picLocks noChangeAspect="1"/>
          </p:cNvPicPr>
          <p:nvPr/>
        </p:nvPicPr>
        <p:blipFill>
          <a:blip r:embed="rId5"/>
          <a:stretch>
            <a:fillRect/>
          </a:stretch>
        </p:blipFill>
        <p:spPr>
          <a:xfrm>
            <a:off x="6247008" y="3649041"/>
            <a:ext cx="5736833" cy="3113709"/>
          </a:xfrm>
          <a:prstGeom prst="rect">
            <a:avLst/>
          </a:prstGeom>
        </p:spPr>
      </p:pic>
    </p:spTree>
    <p:extLst>
      <p:ext uri="{BB962C8B-B14F-4D97-AF65-F5344CB8AC3E}">
        <p14:creationId xmlns:p14="http://schemas.microsoft.com/office/powerpoint/2010/main" val="8829257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9BE2CD-E1AC-45F3-B2C1-53269E87FA1A}"/>
              </a:ext>
            </a:extLst>
          </p:cNvPr>
          <p:cNvPicPr>
            <a:picLocks noChangeAspect="1"/>
          </p:cNvPicPr>
          <p:nvPr/>
        </p:nvPicPr>
        <p:blipFill>
          <a:blip r:embed="rId2"/>
          <a:stretch>
            <a:fillRect/>
          </a:stretch>
        </p:blipFill>
        <p:spPr>
          <a:xfrm>
            <a:off x="359167" y="333616"/>
            <a:ext cx="5736833" cy="3009659"/>
          </a:xfrm>
          <a:prstGeom prst="rect">
            <a:avLst/>
          </a:prstGeom>
        </p:spPr>
      </p:pic>
      <p:pic>
        <p:nvPicPr>
          <p:cNvPr id="3" name="Picture 2">
            <a:extLst>
              <a:ext uri="{FF2B5EF4-FFF2-40B4-BE49-F238E27FC236}">
                <a16:creationId xmlns:a16="http://schemas.microsoft.com/office/drawing/2014/main" id="{C7B4A95B-84F5-45B2-ADF4-1FB92BA12F22}"/>
              </a:ext>
            </a:extLst>
          </p:cNvPr>
          <p:cNvPicPr>
            <a:picLocks noChangeAspect="1"/>
          </p:cNvPicPr>
          <p:nvPr/>
        </p:nvPicPr>
        <p:blipFill>
          <a:blip r:embed="rId3"/>
          <a:stretch>
            <a:fillRect/>
          </a:stretch>
        </p:blipFill>
        <p:spPr>
          <a:xfrm>
            <a:off x="359167" y="3514727"/>
            <a:ext cx="5736833" cy="3152774"/>
          </a:xfrm>
          <a:prstGeom prst="rect">
            <a:avLst/>
          </a:prstGeom>
        </p:spPr>
      </p:pic>
      <p:pic>
        <p:nvPicPr>
          <p:cNvPr id="4" name="Picture 3">
            <a:extLst>
              <a:ext uri="{FF2B5EF4-FFF2-40B4-BE49-F238E27FC236}">
                <a16:creationId xmlns:a16="http://schemas.microsoft.com/office/drawing/2014/main" id="{E40ED39D-FBC8-4A96-A5A6-1CF9C558FBFD}"/>
              </a:ext>
            </a:extLst>
          </p:cNvPr>
          <p:cNvPicPr>
            <a:picLocks noChangeAspect="1"/>
          </p:cNvPicPr>
          <p:nvPr/>
        </p:nvPicPr>
        <p:blipFill>
          <a:blip r:embed="rId4"/>
          <a:stretch>
            <a:fillRect/>
          </a:stretch>
        </p:blipFill>
        <p:spPr>
          <a:xfrm>
            <a:off x="6351442" y="333616"/>
            <a:ext cx="5611957" cy="3009658"/>
          </a:xfrm>
          <a:prstGeom prst="rect">
            <a:avLst/>
          </a:prstGeom>
        </p:spPr>
      </p:pic>
      <p:pic>
        <p:nvPicPr>
          <p:cNvPr id="5" name="Picture 4">
            <a:extLst>
              <a:ext uri="{FF2B5EF4-FFF2-40B4-BE49-F238E27FC236}">
                <a16:creationId xmlns:a16="http://schemas.microsoft.com/office/drawing/2014/main" id="{56067389-91C7-41D8-9E26-9299DEE2A0C2}"/>
              </a:ext>
            </a:extLst>
          </p:cNvPr>
          <p:cNvPicPr>
            <a:picLocks noChangeAspect="1"/>
          </p:cNvPicPr>
          <p:nvPr/>
        </p:nvPicPr>
        <p:blipFill>
          <a:blip r:embed="rId5"/>
          <a:stretch>
            <a:fillRect/>
          </a:stretch>
        </p:blipFill>
        <p:spPr>
          <a:xfrm>
            <a:off x="6351442" y="3533536"/>
            <a:ext cx="5611957" cy="3152775"/>
          </a:xfrm>
          <a:prstGeom prst="rect">
            <a:avLst/>
          </a:prstGeom>
        </p:spPr>
      </p:pic>
    </p:spTree>
    <p:extLst>
      <p:ext uri="{BB962C8B-B14F-4D97-AF65-F5344CB8AC3E}">
        <p14:creationId xmlns:p14="http://schemas.microsoft.com/office/powerpoint/2010/main" val="13600852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1EA17-457F-4A3A-B19C-4DBFE3D27B0C}"/>
              </a:ext>
            </a:extLst>
          </p:cNvPr>
          <p:cNvSpPr>
            <a:spLocks noGrp="1"/>
          </p:cNvSpPr>
          <p:nvPr>
            <p:ph type="title"/>
          </p:nvPr>
        </p:nvSpPr>
        <p:spPr/>
        <p:txBody>
          <a:bodyPr/>
          <a:lstStyle/>
          <a:p>
            <a:pPr algn="ctr"/>
            <a:r>
              <a:rPr lang="en-IN" dirty="0"/>
              <a:t>Implementation Details</a:t>
            </a:r>
          </a:p>
        </p:txBody>
      </p:sp>
      <p:sp>
        <p:nvSpPr>
          <p:cNvPr id="3" name="Content Placeholder 2">
            <a:extLst>
              <a:ext uri="{FF2B5EF4-FFF2-40B4-BE49-F238E27FC236}">
                <a16:creationId xmlns:a16="http://schemas.microsoft.com/office/drawing/2014/main" id="{166F6821-0096-465D-9EF7-D5024E8651A3}"/>
              </a:ext>
            </a:extLst>
          </p:cNvPr>
          <p:cNvSpPr>
            <a:spLocks noGrp="1"/>
          </p:cNvSpPr>
          <p:nvPr>
            <p:ph idx="1"/>
          </p:nvPr>
        </p:nvSpPr>
        <p:spPr>
          <a:xfrm>
            <a:off x="685800" y="1890944"/>
            <a:ext cx="10820400" cy="4900473"/>
          </a:xfrm>
        </p:spPr>
        <p:txBody>
          <a:bodyPr>
            <a:normAutofit lnSpcReduction="10000"/>
          </a:bodyPr>
          <a:lstStyle/>
          <a:p>
            <a:pPr>
              <a:buFont typeface="Wingdings" panose="05000000000000000000" pitchFamily="2" charset="2"/>
              <a:buChar char="v"/>
            </a:pPr>
            <a:r>
              <a:rPr lang="en-IN" sz="2800" b="1" dirty="0"/>
              <a:t>Software Specification</a:t>
            </a:r>
          </a:p>
          <a:p>
            <a:pPr marL="0" indent="0">
              <a:buNone/>
            </a:pPr>
            <a:r>
              <a:rPr lang="en-IN" dirty="0"/>
              <a:t>• Operating System: Windows XP/ Windows 7/ Windows 10/ Linux</a:t>
            </a:r>
          </a:p>
          <a:p>
            <a:r>
              <a:rPr lang="en-IN" dirty="0"/>
              <a:t>Web Technologies: HTML5, CSS, Bootstrap</a:t>
            </a:r>
          </a:p>
          <a:p>
            <a:pPr marL="0" indent="0">
              <a:buNone/>
            </a:pPr>
            <a:r>
              <a:rPr lang="en-IN" dirty="0"/>
              <a:t>• Programming Languages: Python-Django</a:t>
            </a:r>
          </a:p>
          <a:p>
            <a:pPr marL="0" indent="0">
              <a:buNone/>
            </a:pPr>
            <a:r>
              <a:rPr lang="en-IN" dirty="0"/>
              <a:t>• Database: SQLite</a:t>
            </a:r>
          </a:p>
          <a:p>
            <a:pPr marL="0" indent="0">
              <a:buNone/>
            </a:pPr>
            <a:r>
              <a:rPr lang="en-IN" dirty="0"/>
              <a:t>• Tools: Visual Studio Code</a:t>
            </a:r>
          </a:p>
          <a:p>
            <a:pPr marL="0" indent="0">
              <a:buNone/>
            </a:pPr>
            <a:r>
              <a:rPr lang="en-IN" dirty="0"/>
              <a:t>• Platform: ANY</a:t>
            </a:r>
          </a:p>
          <a:p>
            <a:endParaRPr lang="en-IN" dirty="0"/>
          </a:p>
          <a:p>
            <a:pPr>
              <a:buFont typeface="Wingdings" panose="05000000000000000000" pitchFamily="2" charset="2"/>
              <a:buChar char="v"/>
            </a:pPr>
            <a:r>
              <a:rPr lang="en-IN" b="1" dirty="0"/>
              <a:t>Hardware Specification</a:t>
            </a:r>
          </a:p>
          <a:p>
            <a:pPr marL="0" indent="0">
              <a:buNone/>
            </a:pPr>
            <a:r>
              <a:rPr lang="en-IN" dirty="0"/>
              <a:t>• RAM: 4GB</a:t>
            </a:r>
          </a:p>
          <a:p>
            <a:pPr marL="0" indent="0">
              <a:buNone/>
            </a:pPr>
            <a:r>
              <a:rPr lang="en-IN" dirty="0"/>
              <a:t>• Processor: Intel Dual Core/ i3/ i5/ i7</a:t>
            </a:r>
          </a:p>
          <a:p>
            <a:pPr marL="0" indent="0">
              <a:buNone/>
            </a:pPr>
            <a:r>
              <a:rPr lang="en-IN" dirty="0"/>
              <a:t>• Hard Disk: Minimum 4GB</a:t>
            </a:r>
          </a:p>
          <a:p>
            <a:pPr marL="0" indent="0">
              <a:buNone/>
            </a:pPr>
            <a:endParaRPr lang="en-IN" dirty="0"/>
          </a:p>
        </p:txBody>
      </p:sp>
    </p:spTree>
    <p:extLst>
      <p:ext uri="{BB962C8B-B14F-4D97-AF65-F5344CB8AC3E}">
        <p14:creationId xmlns:p14="http://schemas.microsoft.com/office/powerpoint/2010/main" val="26942416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6B61-0798-4F4F-9F5C-6B6D38961A9A}"/>
              </a:ext>
            </a:extLst>
          </p:cNvPr>
          <p:cNvSpPr>
            <a:spLocks noGrp="1"/>
          </p:cNvSpPr>
          <p:nvPr>
            <p:ph type="title"/>
          </p:nvPr>
        </p:nvSpPr>
        <p:spPr>
          <a:xfrm>
            <a:off x="772357" y="764373"/>
            <a:ext cx="10733843" cy="1293028"/>
          </a:xfrm>
        </p:spPr>
        <p:txBody>
          <a:bodyPr/>
          <a:lstStyle/>
          <a:p>
            <a:pPr algn="ctr"/>
            <a:r>
              <a:rPr lang="en-IN" dirty="0"/>
              <a:t>testing</a:t>
            </a:r>
          </a:p>
        </p:txBody>
      </p:sp>
      <p:graphicFrame>
        <p:nvGraphicFramePr>
          <p:cNvPr id="3" name="Table 2">
            <a:extLst>
              <a:ext uri="{FF2B5EF4-FFF2-40B4-BE49-F238E27FC236}">
                <a16:creationId xmlns:a16="http://schemas.microsoft.com/office/drawing/2014/main" id="{DF495BBE-370B-41AF-8067-E60AEEBE5A21}"/>
              </a:ext>
            </a:extLst>
          </p:cNvPr>
          <p:cNvGraphicFramePr>
            <a:graphicFrameLocks noGrp="1"/>
          </p:cNvGraphicFramePr>
          <p:nvPr>
            <p:extLst>
              <p:ext uri="{D42A27DB-BD31-4B8C-83A1-F6EECF244321}">
                <p14:modId xmlns:p14="http://schemas.microsoft.com/office/powerpoint/2010/main" val="2586621707"/>
              </p:ext>
            </p:extLst>
          </p:nvPr>
        </p:nvGraphicFramePr>
        <p:xfrm>
          <a:off x="1000125" y="2008573"/>
          <a:ext cx="10191750" cy="1420427"/>
        </p:xfrm>
        <a:graphic>
          <a:graphicData uri="http://schemas.openxmlformats.org/drawingml/2006/table">
            <a:tbl>
              <a:tblPr firstRow="1" firstCol="1" bandRow="1">
                <a:tableStyleId>{5C22544A-7EE6-4342-B048-85BDC9FD1C3A}</a:tableStyleId>
              </a:tblPr>
              <a:tblGrid>
                <a:gridCol w="3137230">
                  <a:extLst>
                    <a:ext uri="{9D8B030D-6E8A-4147-A177-3AD203B41FA5}">
                      <a16:colId xmlns:a16="http://schemas.microsoft.com/office/drawing/2014/main" val="1173034870"/>
                    </a:ext>
                  </a:extLst>
                </a:gridCol>
                <a:gridCol w="2933676">
                  <a:extLst>
                    <a:ext uri="{9D8B030D-6E8A-4147-A177-3AD203B41FA5}">
                      <a16:colId xmlns:a16="http://schemas.microsoft.com/office/drawing/2014/main" val="2058667290"/>
                    </a:ext>
                  </a:extLst>
                </a:gridCol>
                <a:gridCol w="4120844">
                  <a:extLst>
                    <a:ext uri="{9D8B030D-6E8A-4147-A177-3AD203B41FA5}">
                      <a16:colId xmlns:a16="http://schemas.microsoft.com/office/drawing/2014/main" val="381023354"/>
                    </a:ext>
                  </a:extLst>
                </a:gridCol>
              </a:tblGrid>
              <a:tr h="505153">
                <a:tc>
                  <a:txBody>
                    <a:bodyPr/>
                    <a:lstStyle/>
                    <a:p>
                      <a:pPr algn="ctr">
                        <a:lnSpc>
                          <a:spcPct val="115000"/>
                        </a:lnSpc>
                        <a:spcAft>
                          <a:spcPts val="1000"/>
                        </a:spcAft>
                      </a:pPr>
                      <a:r>
                        <a:rPr lang="en-IN" sz="1600" dirty="0">
                          <a:effectLst/>
                        </a:rPr>
                        <a:t>Test data</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600" dirty="0">
                          <a:effectLst/>
                        </a:rPr>
                        <a:t>Expected Output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600">
                          <a:effectLst/>
                        </a:rPr>
                        <a:t>Actual output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14962960"/>
                  </a:ext>
                </a:extLst>
              </a:tr>
              <a:tr h="915274">
                <a:tc>
                  <a:txBody>
                    <a:bodyPr/>
                    <a:lstStyle/>
                    <a:p>
                      <a:pPr algn="ctr">
                        <a:lnSpc>
                          <a:spcPct val="115000"/>
                        </a:lnSpc>
                        <a:spcAft>
                          <a:spcPts val="1000"/>
                        </a:spcAft>
                      </a:pPr>
                      <a:r>
                        <a:rPr lang="en-IN" sz="1400">
                          <a:effectLst/>
                        </a:rPr>
                        <a:t>Admin Add/Update Products to Database.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400" dirty="0">
                          <a:effectLst/>
                        </a:rPr>
                        <a:t>Changes Updated.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400" dirty="0">
                          <a:effectLst/>
                        </a:rPr>
                        <a:t>Changes get pushed on the actual website.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44131475"/>
                  </a:ext>
                </a:extLst>
              </a:tr>
            </a:tbl>
          </a:graphicData>
        </a:graphic>
      </p:graphicFrame>
      <p:graphicFrame>
        <p:nvGraphicFramePr>
          <p:cNvPr id="4" name="Table 3">
            <a:extLst>
              <a:ext uri="{FF2B5EF4-FFF2-40B4-BE49-F238E27FC236}">
                <a16:creationId xmlns:a16="http://schemas.microsoft.com/office/drawing/2014/main" id="{959D4D3B-6FCF-4692-8AB8-50464CD48A30}"/>
              </a:ext>
            </a:extLst>
          </p:cNvPr>
          <p:cNvGraphicFramePr>
            <a:graphicFrameLocks noGrp="1"/>
          </p:cNvGraphicFramePr>
          <p:nvPr>
            <p:extLst>
              <p:ext uri="{D42A27DB-BD31-4B8C-83A1-F6EECF244321}">
                <p14:modId xmlns:p14="http://schemas.microsoft.com/office/powerpoint/2010/main" val="2406423191"/>
              </p:ext>
            </p:extLst>
          </p:nvPr>
        </p:nvGraphicFramePr>
        <p:xfrm>
          <a:off x="1000125" y="3613150"/>
          <a:ext cx="10191750" cy="1148842"/>
        </p:xfrm>
        <a:graphic>
          <a:graphicData uri="http://schemas.openxmlformats.org/drawingml/2006/table">
            <a:tbl>
              <a:tblPr firstRow="1" firstCol="1" bandRow="1">
                <a:tableStyleId>{5C22544A-7EE6-4342-B048-85BDC9FD1C3A}</a:tableStyleId>
              </a:tblPr>
              <a:tblGrid>
                <a:gridCol w="3034961">
                  <a:extLst>
                    <a:ext uri="{9D8B030D-6E8A-4147-A177-3AD203B41FA5}">
                      <a16:colId xmlns:a16="http://schemas.microsoft.com/office/drawing/2014/main" val="2510168754"/>
                    </a:ext>
                  </a:extLst>
                </a:gridCol>
                <a:gridCol w="3035944">
                  <a:extLst>
                    <a:ext uri="{9D8B030D-6E8A-4147-A177-3AD203B41FA5}">
                      <a16:colId xmlns:a16="http://schemas.microsoft.com/office/drawing/2014/main" val="2579126141"/>
                    </a:ext>
                  </a:extLst>
                </a:gridCol>
                <a:gridCol w="4120845">
                  <a:extLst>
                    <a:ext uri="{9D8B030D-6E8A-4147-A177-3AD203B41FA5}">
                      <a16:colId xmlns:a16="http://schemas.microsoft.com/office/drawing/2014/main" val="1895094133"/>
                    </a:ext>
                  </a:extLst>
                </a:gridCol>
              </a:tblGrid>
              <a:tr h="408568">
                <a:tc>
                  <a:txBody>
                    <a:bodyPr/>
                    <a:lstStyle/>
                    <a:p>
                      <a:pPr algn="ctr">
                        <a:lnSpc>
                          <a:spcPct val="115000"/>
                        </a:lnSpc>
                        <a:spcAft>
                          <a:spcPts val="1000"/>
                        </a:spcAft>
                      </a:pPr>
                      <a:r>
                        <a:rPr lang="en-IN" sz="1600">
                          <a:effectLst/>
                        </a:rPr>
                        <a:t>Test data</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600">
                          <a:effectLst/>
                        </a:rPr>
                        <a:t>Expected Output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600">
                          <a:effectLst/>
                        </a:rPr>
                        <a:t>Actual output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1521399"/>
                  </a:ext>
                </a:extLst>
              </a:tr>
              <a:tr h="740274">
                <a:tc>
                  <a:txBody>
                    <a:bodyPr/>
                    <a:lstStyle/>
                    <a:p>
                      <a:pPr algn="ctr">
                        <a:lnSpc>
                          <a:spcPct val="115000"/>
                        </a:lnSpc>
                        <a:spcAft>
                          <a:spcPts val="1000"/>
                        </a:spcAft>
                      </a:pPr>
                      <a:r>
                        <a:rPr lang="en-IN" sz="1400">
                          <a:effectLst/>
                        </a:rPr>
                        <a:t>View products and Add Products to Cart.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400" dirty="0">
                          <a:effectLst/>
                        </a:rPr>
                        <a:t>Products added to Cart.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400" dirty="0">
                          <a:effectLst/>
                        </a:rPr>
                        <a:t>Products added to Cart, Cart has Products with Product Details.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98222090"/>
                  </a:ext>
                </a:extLst>
              </a:tr>
            </a:tbl>
          </a:graphicData>
        </a:graphic>
      </p:graphicFrame>
      <p:graphicFrame>
        <p:nvGraphicFramePr>
          <p:cNvPr id="5" name="Table 4">
            <a:extLst>
              <a:ext uri="{FF2B5EF4-FFF2-40B4-BE49-F238E27FC236}">
                <a16:creationId xmlns:a16="http://schemas.microsoft.com/office/drawing/2014/main" id="{E063DCC2-E49B-4B4E-A7E9-DC5BE1050907}"/>
              </a:ext>
            </a:extLst>
          </p:cNvPr>
          <p:cNvGraphicFramePr>
            <a:graphicFrameLocks noGrp="1"/>
          </p:cNvGraphicFramePr>
          <p:nvPr>
            <p:extLst>
              <p:ext uri="{D42A27DB-BD31-4B8C-83A1-F6EECF244321}">
                <p14:modId xmlns:p14="http://schemas.microsoft.com/office/powerpoint/2010/main" val="3882015651"/>
              </p:ext>
            </p:extLst>
          </p:nvPr>
        </p:nvGraphicFramePr>
        <p:xfrm>
          <a:off x="1000124" y="4925227"/>
          <a:ext cx="10191749" cy="1148842"/>
        </p:xfrm>
        <a:graphic>
          <a:graphicData uri="http://schemas.openxmlformats.org/drawingml/2006/table">
            <a:tbl>
              <a:tblPr firstRow="1" firstCol="1" bandRow="1">
                <a:tableStyleId>{5C22544A-7EE6-4342-B048-85BDC9FD1C3A}</a:tableStyleId>
              </a:tblPr>
              <a:tblGrid>
                <a:gridCol w="3034960">
                  <a:extLst>
                    <a:ext uri="{9D8B030D-6E8A-4147-A177-3AD203B41FA5}">
                      <a16:colId xmlns:a16="http://schemas.microsoft.com/office/drawing/2014/main" val="365553210"/>
                    </a:ext>
                  </a:extLst>
                </a:gridCol>
                <a:gridCol w="3035944">
                  <a:extLst>
                    <a:ext uri="{9D8B030D-6E8A-4147-A177-3AD203B41FA5}">
                      <a16:colId xmlns:a16="http://schemas.microsoft.com/office/drawing/2014/main" val="2425849745"/>
                    </a:ext>
                  </a:extLst>
                </a:gridCol>
                <a:gridCol w="4120845">
                  <a:extLst>
                    <a:ext uri="{9D8B030D-6E8A-4147-A177-3AD203B41FA5}">
                      <a16:colId xmlns:a16="http://schemas.microsoft.com/office/drawing/2014/main" val="123807566"/>
                    </a:ext>
                  </a:extLst>
                </a:gridCol>
              </a:tblGrid>
              <a:tr h="408638">
                <a:tc>
                  <a:txBody>
                    <a:bodyPr/>
                    <a:lstStyle/>
                    <a:p>
                      <a:pPr algn="ctr">
                        <a:lnSpc>
                          <a:spcPct val="115000"/>
                        </a:lnSpc>
                        <a:spcAft>
                          <a:spcPts val="1000"/>
                        </a:spcAft>
                      </a:pPr>
                      <a:r>
                        <a:rPr lang="en-IN" sz="1600">
                          <a:effectLst/>
                        </a:rPr>
                        <a:t>Test data</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600">
                          <a:effectLst/>
                        </a:rPr>
                        <a:t>Expected Output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600">
                          <a:effectLst/>
                        </a:rPr>
                        <a:t>Actual output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1416591"/>
                  </a:ext>
                </a:extLst>
              </a:tr>
              <a:tr h="740204">
                <a:tc>
                  <a:txBody>
                    <a:bodyPr/>
                    <a:lstStyle/>
                    <a:p>
                      <a:pPr algn="ctr">
                        <a:lnSpc>
                          <a:spcPct val="115000"/>
                        </a:lnSpc>
                        <a:spcAft>
                          <a:spcPts val="1000"/>
                        </a:spcAft>
                      </a:pPr>
                      <a:r>
                        <a:rPr lang="en-IN" sz="1400">
                          <a:effectLst/>
                        </a:rPr>
                        <a:t>Payment through PayPal.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400" dirty="0">
                          <a:effectLst/>
                        </a:rPr>
                        <a:t>Payment done through PayPal.</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400" dirty="0">
                          <a:effectLst/>
                        </a:rPr>
                        <a:t>Payment is Done and Product Details can be viewed in Order Summary.</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29066887"/>
                  </a:ext>
                </a:extLst>
              </a:tr>
            </a:tbl>
          </a:graphicData>
        </a:graphic>
      </p:graphicFrame>
    </p:spTree>
    <p:extLst>
      <p:ext uri="{BB962C8B-B14F-4D97-AF65-F5344CB8AC3E}">
        <p14:creationId xmlns:p14="http://schemas.microsoft.com/office/powerpoint/2010/main" val="4265122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FAD65-79DC-4DE5-A18F-90795EE61F4C}"/>
              </a:ext>
            </a:extLst>
          </p:cNvPr>
          <p:cNvSpPr>
            <a:spLocks noGrp="1"/>
          </p:cNvSpPr>
          <p:nvPr>
            <p:ph type="title"/>
          </p:nvPr>
        </p:nvSpPr>
        <p:spPr>
          <a:xfrm>
            <a:off x="497150" y="461639"/>
            <a:ext cx="11009050" cy="1322773"/>
          </a:xfrm>
        </p:spPr>
        <p:txBody>
          <a:bodyPr/>
          <a:lstStyle/>
          <a:p>
            <a:pPr algn="ctr"/>
            <a:r>
              <a:rPr lang="en-IN" dirty="0"/>
              <a:t>conclusion</a:t>
            </a:r>
          </a:p>
        </p:txBody>
      </p:sp>
      <p:sp>
        <p:nvSpPr>
          <p:cNvPr id="3" name="Content Placeholder 2">
            <a:extLst>
              <a:ext uri="{FF2B5EF4-FFF2-40B4-BE49-F238E27FC236}">
                <a16:creationId xmlns:a16="http://schemas.microsoft.com/office/drawing/2014/main" id="{B9EAE946-42C1-4631-8A73-39B01ACFD5C8}"/>
              </a:ext>
            </a:extLst>
          </p:cNvPr>
          <p:cNvSpPr>
            <a:spLocks noGrp="1"/>
          </p:cNvSpPr>
          <p:nvPr>
            <p:ph idx="1"/>
          </p:nvPr>
        </p:nvSpPr>
        <p:spPr>
          <a:xfrm>
            <a:off x="685800" y="1624614"/>
            <a:ext cx="10820400" cy="5166803"/>
          </a:xfrm>
        </p:spPr>
        <p:txBody>
          <a:bodyPr>
            <a:normAutofit fontScale="92500" lnSpcReduction="10000"/>
          </a:bodyPr>
          <a:lstStyle/>
          <a:p>
            <a:pPr marL="12700" algn="just" eaLnBrk="1" hangingPunct="1">
              <a:spcBef>
                <a:spcPct val="0"/>
              </a:spcBef>
            </a:pPr>
            <a:r>
              <a:rPr lang="en-US" altLang="en-US" dirty="0">
                <a:latin typeface="Calibri" panose="020F0502020204030204" pitchFamily="34" charset="0"/>
                <a:cs typeface="Calibri" panose="020F0502020204030204" pitchFamily="34" charset="0"/>
              </a:rPr>
              <a:t>The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project</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report</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entitled</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"Royal</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Sports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Club"</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has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come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to</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its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final</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stage.</a:t>
            </a:r>
          </a:p>
          <a:p>
            <a:pPr marL="12700" algn="just" eaLnBrk="1" hangingPunct="1">
              <a:lnSpc>
                <a:spcPct val="151000"/>
              </a:lnSpc>
              <a:spcBef>
                <a:spcPts val="1013"/>
              </a:spcBef>
            </a:pPr>
            <a:r>
              <a:rPr lang="en-US" altLang="en-US" dirty="0">
                <a:latin typeface="Calibri" panose="020F0502020204030204" pitchFamily="34" charset="0"/>
                <a:cs typeface="Calibri" panose="020F0502020204030204" pitchFamily="34" charset="0"/>
              </a:rPr>
              <a:t>A</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proper</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care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has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been</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taken</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to</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avoid</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any</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runtime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errors.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The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important</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thing</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is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that</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the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website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is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robust.</a:t>
            </a:r>
          </a:p>
          <a:p>
            <a:pPr marL="12700" eaLnBrk="1" hangingPunct="1">
              <a:spcBef>
                <a:spcPts val="38"/>
              </a:spcBef>
            </a:pPr>
            <a:endParaRPr lang="en-US" altLang="en-US" sz="1800" dirty="0">
              <a:latin typeface="Times New Roman" panose="02020603050405020304" pitchFamily="18" charset="0"/>
              <a:cs typeface="Times New Roman" panose="02020603050405020304" pitchFamily="18" charset="0"/>
            </a:endParaRPr>
          </a:p>
          <a:p>
            <a:pPr marL="12700" algn="just" eaLnBrk="1" hangingPunct="1">
              <a:spcBef>
                <a:spcPct val="0"/>
              </a:spcBef>
            </a:pPr>
            <a:r>
              <a:rPr lang="en-US" altLang="en-US" dirty="0">
                <a:latin typeface="Calibri" panose="020F0502020204030204" pitchFamily="34" charset="0"/>
                <a:cs typeface="Calibri" panose="020F0502020204030204" pitchFamily="34" charset="0"/>
              </a:rPr>
              <a:t>We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have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tried</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our</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level</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best</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to</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make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the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system</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as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dynamic</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as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possible.</a:t>
            </a:r>
          </a:p>
          <a:p>
            <a:pPr marL="12700" algn="just" eaLnBrk="1" hangingPunct="1">
              <a:lnSpc>
                <a:spcPct val="152000"/>
              </a:lnSpc>
              <a:spcBef>
                <a:spcPts val="1050"/>
              </a:spcBef>
            </a:pPr>
            <a:r>
              <a:rPr lang="en-US" altLang="en-US" dirty="0">
                <a:latin typeface="Calibri" panose="020F0502020204030204" pitchFamily="34" charset="0"/>
                <a:cs typeface="Calibri" panose="020F0502020204030204" pitchFamily="34" charset="0"/>
              </a:rPr>
              <a:t>Also</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provisions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are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made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for</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further</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development</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in</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the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system.</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The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entire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system</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is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secured</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using</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various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techniques.</a:t>
            </a:r>
          </a:p>
          <a:p>
            <a:pPr marL="12700" algn="just" eaLnBrk="1" hangingPunct="1">
              <a:lnSpc>
                <a:spcPct val="153000"/>
              </a:lnSpc>
              <a:spcBef>
                <a:spcPts val="988"/>
              </a:spcBef>
            </a:pPr>
            <a:r>
              <a:rPr lang="en-US" altLang="en-US" dirty="0">
                <a:latin typeface="Calibri" panose="020F0502020204030204" pitchFamily="34" charset="0"/>
                <a:cs typeface="Calibri" panose="020F0502020204030204" pitchFamily="34" charset="0"/>
              </a:rPr>
              <a:t>This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project</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has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given</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us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great</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satisfaction</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in</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having</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designed</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an</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website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which</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can</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be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implemented</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to</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any</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nearby</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shops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or</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branded</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shops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selling</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various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kinds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of</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products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by</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simple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modifications.</a:t>
            </a:r>
          </a:p>
          <a:p>
            <a:pPr marL="12700" eaLnBrk="1" hangingPunct="1">
              <a:spcBef>
                <a:spcPts val="38"/>
              </a:spcBef>
            </a:pPr>
            <a:endParaRPr lang="en-US" altLang="en-US" sz="1600" dirty="0">
              <a:latin typeface="Times New Roman" panose="02020603050405020304" pitchFamily="18" charset="0"/>
              <a:cs typeface="Times New Roman" panose="02020603050405020304" pitchFamily="18" charset="0"/>
            </a:endParaRPr>
          </a:p>
          <a:p>
            <a:pPr marL="12700" algn="just" eaLnBrk="1" hangingPunct="1">
              <a:lnSpc>
                <a:spcPct val="117000"/>
              </a:lnSpc>
              <a:spcBef>
                <a:spcPct val="0"/>
              </a:spcBef>
            </a:pPr>
            <a:r>
              <a:rPr lang="en-US" altLang="en-US" dirty="0">
                <a:latin typeface="Calibri" panose="020F0502020204030204" pitchFamily="34" charset="0"/>
                <a:cs typeface="Calibri" panose="020F0502020204030204" pitchFamily="34" charset="0"/>
              </a:rPr>
              <a:t>The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Conclusion</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of</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the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system</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is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based</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on</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user’s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need</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and</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is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user</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centered.</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The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system</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is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developed</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in</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considering</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all</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issues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related</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to</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all</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user</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which</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are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included</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in</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this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system.</a:t>
            </a:r>
          </a:p>
          <a:p>
            <a:pPr marL="0" indent="0">
              <a:buNone/>
            </a:pPr>
            <a:endParaRPr lang="en-IN" dirty="0"/>
          </a:p>
        </p:txBody>
      </p:sp>
    </p:spTree>
    <p:extLst>
      <p:ext uri="{BB962C8B-B14F-4D97-AF65-F5344CB8AC3E}">
        <p14:creationId xmlns:p14="http://schemas.microsoft.com/office/powerpoint/2010/main" val="6380301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F8FA8-4175-4E86-9897-5848C44402B5}"/>
              </a:ext>
            </a:extLst>
          </p:cNvPr>
          <p:cNvSpPr>
            <a:spLocks noGrp="1"/>
          </p:cNvSpPr>
          <p:nvPr>
            <p:ph type="title"/>
          </p:nvPr>
        </p:nvSpPr>
        <p:spPr>
          <a:xfrm>
            <a:off x="568171" y="719091"/>
            <a:ext cx="10938029" cy="1338310"/>
          </a:xfrm>
        </p:spPr>
        <p:txBody>
          <a:bodyPr/>
          <a:lstStyle/>
          <a:p>
            <a:pPr algn="ctr"/>
            <a:r>
              <a:rPr lang="en-IN" dirty="0"/>
              <a:t>Future scope</a:t>
            </a:r>
          </a:p>
        </p:txBody>
      </p:sp>
      <p:sp>
        <p:nvSpPr>
          <p:cNvPr id="3" name="Content Placeholder 2">
            <a:extLst>
              <a:ext uri="{FF2B5EF4-FFF2-40B4-BE49-F238E27FC236}">
                <a16:creationId xmlns:a16="http://schemas.microsoft.com/office/drawing/2014/main" id="{1771E036-105C-44EE-BF04-DA1A3366FA82}"/>
              </a:ext>
            </a:extLst>
          </p:cNvPr>
          <p:cNvSpPr>
            <a:spLocks noGrp="1"/>
          </p:cNvSpPr>
          <p:nvPr>
            <p:ph idx="1"/>
          </p:nvPr>
        </p:nvSpPr>
        <p:spPr/>
        <p:txBody>
          <a:bodyPr>
            <a:normAutofit fontScale="92500"/>
          </a:bodyPr>
          <a:lstStyle/>
          <a:p>
            <a:pPr eaLnBrk="1" hangingPunct="1">
              <a:lnSpc>
                <a:spcPct val="117000"/>
              </a:lnSpc>
              <a:buFont typeface="Symbol" panose="05050102010706020507" pitchFamily="18" charset="2"/>
              <a:buChar char=""/>
            </a:pPr>
            <a:r>
              <a:rPr lang="en-US" altLang="en-US" sz="2400" dirty="0">
                <a:cs typeface="Calibri" panose="020F0502020204030204" pitchFamily="34" charset="0"/>
              </a:rPr>
              <a:t>There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scope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for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further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development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our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project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to</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great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extend.</a:t>
            </a:r>
          </a:p>
          <a:p>
            <a:pPr eaLnBrk="1" hangingPunct="1">
              <a:lnSpc>
                <a:spcPct val="116000"/>
              </a:lnSpc>
              <a:spcBef>
                <a:spcPts val="1125"/>
              </a:spcBef>
              <a:buFont typeface="Symbol" panose="05050102010706020507" pitchFamily="18" charset="2"/>
              <a:buChar char=""/>
            </a:pPr>
            <a:r>
              <a:rPr lang="en-US" altLang="en-US" sz="2400" dirty="0">
                <a:cs typeface="Calibri" panose="020F0502020204030204" pitchFamily="34" charset="0"/>
              </a:rPr>
              <a:t>Including</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chat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box</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for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public</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benefit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also</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great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idea</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via</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which</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people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can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directly</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have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conversation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with</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some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officials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regarding</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any</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type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of</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queries.</a:t>
            </a:r>
          </a:p>
          <a:p>
            <a:pPr eaLnBrk="1" hangingPunct="1">
              <a:lnSpc>
                <a:spcPct val="114000"/>
              </a:lnSpc>
              <a:spcBef>
                <a:spcPts val="1150"/>
              </a:spcBef>
              <a:buFont typeface="Symbol" panose="05050102010706020507" pitchFamily="18" charset="2"/>
              <a:buChar char=""/>
            </a:pPr>
            <a:r>
              <a:rPr lang="en-US" altLang="en-US" sz="2400" dirty="0">
                <a:cs typeface="Calibri" panose="020F0502020204030204" pitchFamily="34" charset="0"/>
              </a:rPr>
              <a:t>System</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have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track</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of</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history</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of</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purchases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of</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each</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customer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but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can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be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provide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suggestions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based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their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history.</a:t>
            </a:r>
          </a:p>
          <a:p>
            <a:pPr eaLnBrk="1" hangingPunct="1">
              <a:lnSpc>
                <a:spcPct val="117000"/>
              </a:lnSpc>
              <a:spcBef>
                <a:spcPts val="1100"/>
              </a:spcBef>
              <a:buFont typeface="Symbol" panose="05050102010706020507" pitchFamily="18" charset="2"/>
              <a:buChar char=""/>
            </a:pPr>
            <a:r>
              <a:rPr lang="en-US" altLang="en-US" sz="2400" dirty="0">
                <a:cs typeface="Calibri" panose="020F0502020204030204" pitchFamily="34" charset="0"/>
              </a:rPr>
              <a:t>Also</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we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can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add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new</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functionalities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for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customer,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like</a:t>
            </a:r>
            <a:r>
              <a:rPr lang="en-US" altLang="en-US" sz="2400" dirty="0">
                <a:latin typeface="Times New Roman" panose="02020603050405020304" pitchFamily="18" charset="0"/>
                <a:cs typeface="Times New Roman" panose="02020603050405020304" pitchFamily="18" charset="0"/>
              </a:rPr>
              <a:t> </a:t>
            </a:r>
            <a:r>
              <a:rPr lang="en-US" altLang="en-US" sz="2400" dirty="0" err="1">
                <a:cs typeface="Calibri" panose="020F0502020204030204" pitchFamily="34" charset="0"/>
              </a:rPr>
              <a:t>wishlist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option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to</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create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personalized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collections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of</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products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they</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want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to</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buy</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and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save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them</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their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user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account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for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future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reference.</a:t>
            </a:r>
          </a:p>
          <a:p>
            <a:pPr marL="0" indent="0">
              <a:buNone/>
            </a:pPr>
            <a:endParaRPr lang="en-IN" dirty="0"/>
          </a:p>
        </p:txBody>
      </p:sp>
    </p:spTree>
    <p:extLst>
      <p:ext uri="{BB962C8B-B14F-4D97-AF65-F5344CB8AC3E}">
        <p14:creationId xmlns:p14="http://schemas.microsoft.com/office/powerpoint/2010/main" val="3130274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D4FC4-85E7-4F04-9242-3C1ECE4394CC}"/>
              </a:ext>
            </a:extLst>
          </p:cNvPr>
          <p:cNvSpPr>
            <a:spLocks noGrp="1"/>
          </p:cNvSpPr>
          <p:nvPr>
            <p:ph type="title"/>
          </p:nvPr>
        </p:nvSpPr>
        <p:spPr>
          <a:xfrm>
            <a:off x="2096610" y="409266"/>
            <a:ext cx="8610600" cy="1293028"/>
          </a:xfrm>
        </p:spPr>
        <p:txBody>
          <a:bodyPr/>
          <a:lstStyle/>
          <a:p>
            <a:pPr algn="ctr"/>
            <a:r>
              <a:rPr lang="en-IN" dirty="0"/>
              <a:t>Introduction</a:t>
            </a:r>
          </a:p>
        </p:txBody>
      </p:sp>
      <p:sp>
        <p:nvSpPr>
          <p:cNvPr id="3" name="Content Placeholder 2">
            <a:extLst>
              <a:ext uri="{FF2B5EF4-FFF2-40B4-BE49-F238E27FC236}">
                <a16:creationId xmlns:a16="http://schemas.microsoft.com/office/drawing/2014/main" id="{83FF9F4A-1877-4012-9662-9C113984F5F3}"/>
              </a:ext>
            </a:extLst>
          </p:cNvPr>
          <p:cNvSpPr>
            <a:spLocks noGrp="1"/>
          </p:cNvSpPr>
          <p:nvPr>
            <p:ph idx="1"/>
          </p:nvPr>
        </p:nvSpPr>
        <p:spPr>
          <a:xfrm>
            <a:off x="685800" y="1535838"/>
            <a:ext cx="10820400" cy="4912896"/>
          </a:xfrm>
        </p:spPr>
        <p:txBody>
          <a:bodyPr>
            <a:normAutofit/>
          </a:bodyPr>
          <a:lstStyle/>
          <a:p>
            <a:pPr marL="342900" lvl="0" indent="-342900" algn="just">
              <a:lnSpc>
                <a:spcPct val="90000"/>
              </a:lnSpc>
              <a:buSzPts val="1400"/>
              <a:buFont typeface="Symbol" panose="05050102010706020507" pitchFamily="18" charset="2"/>
              <a:buChar char=""/>
            </a:pPr>
            <a:r>
              <a:rPr lang="en-US" sz="2400" dirty="0">
                <a:effectLst/>
                <a:latin typeface="Calibri" panose="020F0502020204030204" pitchFamily="34" charset="0"/>
                <a:ea typeface="Adobe Song Std L"/>
                <a:cs typeface="Calibri" panose="020F0502020204030204" pitchFamily="34" charset="0"/>
              </a:rPr>
              <a:t>We have developed an Online E-commerce website named as Royal Sports Club.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90000"/>
              </a:lnSpc>
              <a:spcAft>
                <a:spcPts val="600"/>
              </a:spcAft>
              <a:buSzPts val="1400"/>
              <a:buFont typeface="Symbol" panose="05050102010706020507" pitchFamily="18" charset="2"/>
              <a:buChar char=""/>
            </a:pPr>
            <a:r>
              <a:rPr lang="en-US" sz="2400" dirty="0">
                <a:effectLst/>
                <a:latin typeface="Calibri" panose="020F0502020204030204" pitchFamily="34" charset="0"/>
                <a:ea typeface="Adobe Song Std L"/>
                <a:cs typeface="Calibri" panose="020F0502020204030204" pitchFamily="34" charset="0"/>
              </a:rPr>
              <a:t>This project deals with developing an e-commerce website for Online Product Sale.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90000"/>
              </a:lnSpc>
              <a:spcAft>
                <a:spcPts val="600"/>
              </a:spcAft>
              <a:buSzPts val="1400"/>
              <a:buFont typeface="Symbol" panose="05050102010706020507" pitchFamily="18" charset="2"/>
              <a:buChar char=""/>
            </a:pPr>
            <a:r>
              <a:rPr lang="en-US" sz="2400" dirty="0">
                <a:effectLst/>
                <a:latin typeface="Calibri" panose="020F0502020204030204" pitchFamily="34" charset="0"/>
                <a:ea typeface="Adobe Song Std L"/>
                <a:cs typeface="Calibri" panose="020F0502020204030204" pitchFamily="34" charset="0"/>
              </a:rPr>
              <a:t>It provides the user with a catalog of different sports equipment's available for purchase in the store online.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90000"/>
              </a:lnSpc>
              <a:spcAft>
                <a:spcPts val="600"/>
              </a:spcAft>
              <a:buSzPts val="1400"/>
              <a:buFont typeface="Symbol" panose="05050102010706020507" pitchFamily="18" charset="2"/>
              <a:buChar char=""/>
            </a:pPr>
            <a:r>
              <a:rPr lang="en-US" sz="2400" dirty="0">
                <a:effectLst/>
                <a:latin typeface="Calibri" panose="020F0502020204030204" pitchFamily="34" charset="0"/>
                <a:ea typeface="Adobe Song Std L"/>
                <a:cs typeface="Calibri" panose="020F0502020204030204" pitchFamily="34" charset="0"/>
              </a:rPr>
              <a:t>This is a project with the objective to develop a basic website where a customer can register, login, view the product related to </a:t>
            </a:r>
            <a:r>
              <a:rPr lang="en-US" sz="2400" dirty="0">
                <a:latin typeface="Calibri" panose="020F0502020204030204" pitchFamily="34" charset="0"/>
                <a:ea typeface="Adobe Song Std L"/>
                <a:cs typeface="Calibri" panose="020F0502020204030204" pitchFamily="34" charset="0"/>
              </a:rPr>
              <a:t>Sport</a:t>
            </a:r>
            <a:r>
              <a:rPr lang="en-US" sz="2400" dirty="0">
                <a:effectLst/>
                <a:latin typeface="Calibri" panose="020F0502020204030204" pitchFamily="34" charset="0"/>
                <a:ea typeface="Adobe Song Std L"/>
                <a:cs typeface="Calibri" panose="020F0502020204030204" pitchFamily="34" charset="0"/>
              </a:rPr>
              <a:t>’s and buy the product online, and also customer is provided with a shopping cart.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90000"/>
              </a:lnSpc>
              <a:spcAft>
                <a:spcPts val="600"/>
              </a:spcAft>
              <a:buSzPts val="1400"/>
              <a:buFont typeface="Symbol" panose="05050102010706020507" pitchFamily="18" charset="2"/>
              <a:buChar char=""/>
            </a:pPr>
            <a:r>
              <a:rPr lang="en-US" sz="2400" dirty="0">
                <a:effectLst/>
                <a:latin typeface="Calibri" panose="020F0502020204030204" pitchFamily="34" charset="0"/>
                <a:ea typeface="Adobe Song Std L"/>
                <a:cs typeface="Calibri" panose="020F0502020204030204" pitchFamily="34" charset="0"/>
              </a:rPr>
              <a:t>Admin can add the product according to the product category or product type.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90000"/>
              </a:lnSpc>
              <a:spcAft>
                <a:spcPts val="600"/>
              </a:spcAft>
              <a:buSzPts val="1400"/>
              <a:buFont typeface="Symbol" panose="05050102010706020507" pitchFamily="18" charset="2"/>
              <a:buChar char=""/>
            </a:pPr>
            <a:r>
              <a:rPr lang="en-US" sz="2400" dirty="0">
                <a:effectLst/>
                <a:latin typeface="Calibri" panose="020F0502020204030204" pitchFamily="34" charset="0"/>
                <a:ea typeface="Adobe Song Std L"/>
                <a:cs typeface="Calibri" panose="020F0502020204030204" pitchFamily="34" charset="0"/>
              </a:rPr>
              <a:t>The primary goal of an e-commerce site is to sell goods online, provide best quality products to customer. E-commerce allows you to reach customers all over the country and our customers can make a purchase anywhere and anytime.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2556422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8">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20" name="Picture 10">
            <a:extLst>
              <a:ext uri="{FF2B5EF4-FFF2-40B4-BE49-F238E27FC236}">
                <a16:creationId xmlns:a16="http://schemas.microsoft.com/office/drawing/2014/main" id="{BB912AE0-CAD9-4F8F-A2A2-BDF07D4ED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42B04066-FBE7-4E56-8BCA-376E5138B680}"/>
              </a:ext>
            </a:extLst>
          </p:cNvPr>
          <p:cNvSpPr>
            <a:spLocks noGrp="1"/>
          </p:cNvSpPr>
          <p:nvPr>
            <p:ph type="title"/>
          </p:nvPr>
        </p:nvSpPr>
        <p:spPr>
          <a:xfrm>
            <a:off x="3172935" y="3229848"/>
            <a:ext cx="6132990" cy="1825096"/>
          </a:xfrm>
        </p:spPr>
        <p:txBody>
          <a:bodyPr vert="horz" lIns="91440" tIns="45720" rIns="91440" bIns="45720" rtlCol="0" anchor="b">
            <a:normAutofit/>
          </a:bodyPr>
          <a:lstStyle/>
          <a:p>
            <a:pPr algn="ctr"/>
            <a:r>
              <a:rPr lang="en-US" sz="6000" dirty="0"/>
              <a:t>Thank You!</a:t>
            </a:r>
          </a:p>
        </p:txBody>
      </p:sp>
      <p:pic>
        <p:nvPicPr>
          <p:cNvPr id="6" name="Graphic 5" descr="Handshake">
            <a:extLst>
              <a:ext uri="{FF2B5EF4-FFF2-40B4-BE49-F238E27FC236}">
                <a16:creationId xmlns:a16="http://schemas.microsoft.com/office/drawing/2014/main" id="{BE616D62-AF59-4D2C-AE1C-896C05F915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65548" y="1248738"/>
            <a:ext cx="2660904" cy="2660904"/>
          </a:xfrm>
          <a:prstGeom prst="rect">
            <a:avLst/>
          </a:prstGeom>
        </p:spPr>
      </p:pic>
    </p:spTree>
    <p:extLst>
      <p:ext uri="{BB962C8B-B14F-4D97-AF65-F5344CB8AC3E}">
        <p14:creationId xmlns:p14="http://schemas.microsoft.com/office/powerpoint/2010/main" val="4092842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F4194-55C5-47B9-9A26-4164B2DC5E90}"/>
              </a:ext>
            </a:extLst>
          </p:cNvPr>
          <p:cNvSpPr>
            <a:spLocks noGrp="1"/>
          </p:cNvSpPr>
          <p:nvPr>
            <p:ph type="title"/>
          </p:nvPr>
        </p:nvSpPr>
        <p:spPr>
          <a:xfrm>
            <a:off x="577049" y="764373"/>
            <a:ext cx="10929151" cy="1002283"/>
          </a:xfrm>
        </p:spPr>
        <p:txBody>
          <a:bodyPr/>
          <a:lstStyle/>
          <a:p>
            <a:pPr algn="ctr"/>
            <a:r>
              <a:rPr lang="en-IN" dirty="0"/>
              <a:t>Motivation</a:t>
            </a:r>
          </a:p>
        </p:txBody>
      </p:sp>
      <p:sp>
        <p:nvSpPr>
          <p:cNvPr id="3" name="Content Placeholder 2">
            <a:extLst>
              <a:ext uri="{FF2B5EF4-FFF2-40B4-BE49-F238E27FC236}">
                <a16:creationId xmlns:a16="http://schemas.microsoft.com/office/drawing/2014/main" id="{15988309-59FD-4A45-9A64-E94FB096734B}"/>
              </a:ext>
            </a:extLst>
          </p:cNvPr>
          <p:cNvSpPr>
            <a:spLocks noGrp="1"/>
          </p:cNvSpPr>
          <p:nvPr>
            <p:ph idx="1"/>
          </p:nvPr>
        </p:nvSpPr>
        <p:spPr>
          <a:xfrm>
            <a:off x="685800" y="1766656"/>
            <a:ext cx="10820400" cy="5024761"/>
          </a:xfrm>
        </p:spPr>
        <p:txBody>
          <a:bodyPr>
            <a:normAutofit fontScale="62500" lnSpcReduction="20000"/>
          </a:bodyPr>
          <a:lstStyle/>
          <a:p>
            <a:pPr algn="just" eaLnBrk="1" hangingPunct="1">
              <a:lnSpc>
                <a:spcPct val="117000"/>
              </a:lnSpc>
            </a:pPr>
            <a:r>
              <a:rPr lang="en-US" altLang="en-US" sz="2500" dirty="0">
                <a:cs typeface="Calibri" panose="020F0502020204030204" pitchFamily="34" charset="0"/>
              </a:rPr>
              <a:t>Computer</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has</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become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the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most</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necessary</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part</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of</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business</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market.</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It</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plays</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an</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important</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role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in</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our</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day-to-day</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life.</a:t>
            </a:r>
          </a:p>
          <a:p>
            <a:pPr algn="just" eaLnBrk="1" hangingPunct="1">
              <a:lnSpc>
                <a:spcPct val="117000"/>
              </a:lnSpc>
              <a:spcBef>
                <a:spcPts val="1025"/>
              </a:spcBef>
            </a:pPr>
            <a:r>
              <a:rPr lang="en-US" altLang="en-US" sz="2500" dirty="0">
                <a:cs typeface="Calibri" panose="020F0502020204030204" pitchFamily="34" charset="0"/>
              </a:rPr>
              <a:t>We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are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trying</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to</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develop</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Software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as</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“Royal</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Sports</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Club”.</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In</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this</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Online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Website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every</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task</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is</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done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fluently,</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securely.</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So</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that</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the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processing</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time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get</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reduce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&amp;</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get</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required</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proper</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output</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is</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done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in</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the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given</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time.</a:t>
            </a:r>
            <a:r>
              <a:rPr lang="en-US" altLang="en-US" sz="2500" dirty="0">
                <a:latin typeface="Times New Roman" panose="02020603050405020304" pitchFamily="18" charset="0"/>
                <a:cs typeface="Times New Roman" panose="02020603050405020304" pitchFamily="18" charset="0"/>
              </a:rPr>
              <a:t>  </a:t>
            </a:r>
          </a:p>
          <a:p>
            <a:pPr algn="just" eaLnBrk="1" hangingPunct="1">
              <a:lnSpc>
                <a:spcPct val="117000"/>
              </a:lnSpc>
              <a:spcBef>
                <a:spcPts val="1025"/>
              </a:spcBef>
            </a:pPr>
            <a:r>
              <a:rPr lang="en-US" altLang="en-US" sz="2500" dirty="0">
                <a:cs typeface="Calibri" panose="020F0502020204030204" pitchFamily="34" charset="0"/>
              </a:rPr>
              <a:t>Using</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this</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Software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we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can</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store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all</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information</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related</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to</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Purchase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order,</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Inward,</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Outward,</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Bill</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Records</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etc.</a:t>
            </a:r>
          </a:p>
          <a:p>
            <a:pPr algn="just" eaLnBrk="1" hangingPunct="1">
              <a:lnSpc>
                <a:spcPct val="117000"/>
              </a:lnSpc>
            </a:pPr>
            <a:r>
              <a:rPr lang="en-US" altLang="en-US" sz="2500" dirty="0">
                <a:cs typeface="Calibri" panose="020F0502020204030204" pitchFamily="34" charset="0"/>
              </a:rPr>
              <a:t>We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have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designed</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our</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Project</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on</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the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basis</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of</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the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facts</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&amp;</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requirements</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collected</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from</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our</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Client.</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The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manual</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system</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use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in</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most</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of</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the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Shop</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has</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the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following</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problems: </a:t>
            </a:r>
          </a:p>
          <a:p>
            <a:pPr marL="457200" indent="-457200" algn="just" eaLnBrk="1" hangingPunct="1">
              <a:lnSpc>
                <a:spcPct val="117000"/>
              </a:lnSpc>
              <a:buFont typeface="+mj-lt"/>
              <a:buAutoNum type="arabicPeriod"/>
            </a:pPr>
            <a:r>
              <a:rPr lang="en-US" altLang="en-US" sz="2500" dirty="0">
                <a:cs typeface="Calibri" panose="020F0502020204030204" pitchFamily="34" charset="0"/>
              </a:rPr>
              <a:t>Difficulty</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in</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updating</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of</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records.</a:t>
            </a:r>
          </a:p>
          <a:p>
            <a:pPr marL="457200" indent="-457200" algn="just" eaLnBrk="1" hangingPunct="1">
              <a:lnSpc>
                <a:spcPct val="117000"/>
              </a:lnSpc>
              <a:buFont typeface="+mj-lt"/>
              <a:buAutoNum type="arabicPeriod"/>
            </a:pPr>
            <a:r>
              <a:rPr lang="en-US" altLang="en-US" sz="2500" dirty="0">
                <a:cs typeface="Calibri" panose="020F0502020204030204" pitchFamily="34" charset="0"/>
              </a:rPr>
              <a:t>Difficulty</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in</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keeping</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the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Product</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Bill</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information</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specifically</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about</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Item</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price,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Bill</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no</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etc.</a:t>
            </a:r>
          </a:p>
          <a:p>
            <a:pPr marL="457200" indent="-457200" algn="just" eaLnBrk="1" hangingPunct="1">
              <a:lnSpc>
                <a:spcPct val="117000"/>
              </a:lnSpc>
              <a:buFont typeface="+mj-lt"/>
              <a:buAutoNum type="arabicPeriod"/>
            </a:pPr>
            <a:r>
              <a:rPr lang="en-US" altLang="en-US" sz="2500" dirty="0">
                <a:cs typeface="Calibri" panose="020F0502020204030204" pitchFamily="34" charset="0"/>
              </a:rPr>
              <a:t>Difficulty</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in</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handling</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the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Party</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Info.</a:t>
            </a:r>
          </a:p>
          <a:p>
            <a:pPr marL="457200" indent="-457200" algn="just" eaLnBrk="1" hangingPunct="1">
              <a:lnSpc>
                <a:spcPct val="117000"/>
              </a:lnSpc>
              <a:buFont typeface="+mj-lt"/>
              <a:buAutoNum type="arabicPeriod"/>
            </a:pPr>
            <a:r>
              <a:rPr lang="en-US" altLang="en-US" sz="2500" dirty="0">
                <a:cs typeface="Calibri" panose="020F0502020204030204" pitchFamily="34" charset="0"/>
              </a:rPr>
              <a:t>There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is</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always</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chance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of</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data</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redundancy</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&amp;</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data</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inconsistency.</a:t>
            </a:r>
          </a:p>
          <a:p>
            <a:pPr marL="457200" indent="-457200" algn="just" eaLnBrk="1" hangingPunct="1">
              <a:lnSpc>
                <a:spcPct val="117000"/>
              </a:lnSpc>
              <a:buFont typeface="+mj-lt"/>
              <a:buAutoNum type="arabicPeriod"/>
            </a:pPr>
            <a:r>
              <a:rPr lang="en-US" altLang="en-US" sz="2500" dirty="0">
                <a:cs typeface="Calibri" panose="020F0502020204030204" pitchFamily="34" charset="0"/>
              </a:rPr>
              <a:t>Difficulty</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for</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deleting</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any</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particular</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record.</a:t>
            </a:r>
          </a:p>
          <a:p>
            <a:pPr marL="457200" indent="-457200" algn="just" eaLnBrk="1" hangingPunct="1">
              <a:lnSpc>
                <a:spcPct val="117000"/>
              </a:lnSpc>
              <a:buFont typeface="+mj-lt"/>
              <a:buAutoNum type="arabicPeriod"/>
            </a:pPr>
            <a:r>
              <a:rPr lang="en-US" altLang="en-US" sz="2500" dirty="0">
                <a:cs typeface="Calibri" panose="020F0502020204030204" pitchFamily="34" charset="0"/>
              </a:rPr>
              <a:t>There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is</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always</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a</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chance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of</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error.</a:t>
            </a:r>
            <a:endParaRPr lang="en-US" altLang="en-US" sz="2400" dirty="0">
              <a:cs typeface="Calibri" panose="020F0502020204030204" pitchFamily="34" charset="0"/>
            </a:endParaRPr>
          </a:p>
          <a:p>
            <a:pPr algn="just" eaLnBrk="1" hangingPunct="1">
              <a:lnSpc>
                <a:spcPct val="117000"/>
              </a:lnSpc>
              <a:spcBef>
                <a:spcPts val="1025"/>
              </a:spcBef>
            </a:pPr>
            <a:endParaRPr lang="en-US" altLang="en-US" sz="2400" dirty="0">
              <a:cs typeface="Calibri" panose="020F0502020204030204" pitchFamily="34" charset="0"/>
            </a:endParaRPr>
          </a:p>
          <a:p>
            <a:endParaRPr lang="en-IN" dirty="0"/>
          </a:p>
        </p:txBody>
      </p:sp>
    </p:spTree>
    <p:extLst>
      <p:ext uri="{BB962C8B-B14F-4D97-AF65-F5344CB8AC3E}">
        <p14:creationId xmlns:p14="http://schemas.microsoft.com/office/powerpoint/2010/main" val="4159905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10290-5E85-415F-B3BE-B2919CE41C72}"/>
              </a:ext>
            </a:extLst>
          </p:cNvPr>
          <p:cNvSpPr>
            <a:spLocks noGrp="1"/>
          </p:cNvSpPr>
          <p:nvPr>
            <p:ph type="title"/>
          </p:nvPr>
        </p:nvSpPr>
        <p:spPr>
          <a:xfrm>
            <a:off x="1811045" y="764373"/>
            <a:ext cx="9695155" cy="1293028"/>
          </a:xfrm>
        </p:spPr>
        <p:txBody>
          <a:bodyPr/>
          <a:lstStyle/>
          <a:p>
            <a:pPr algn="ctr"/>
            <a:r>
              <a:rPr lang="en-IN" dirty="0"/>
              <a:t>Problem statement</a:t>
            </a:r>
          </a:p>
        </p:txBody>
      </p:sp>
      <p:sp>
        <p:nvSpPr>
          <p:cNvPr id="3" name="Content Placeholder 2">
            <a:extLst>
              <a:ext uri="{FF2B5EF4-FFF2-40B4-BE49-F238E27FC236}">
                <a16:creationId xmlns:a16="http://schemas.microsoft.com/office/drawing/2014/main" id="{F1934C49-C764-4428-A264-ED7ECB05F786}"/>
              </a:ext>
            </a:extLst>
          </p:cNvPr>
          <p:cNvSpPr>
            <a:spLocks noGrp="1"/>
          </p:cNvSpPr>
          <p:nvPr>
            <p:ph idx="1"/>
          </p:nvPr>
        </p:nvSpPr>
        <p:spPr/>
        <p:txBody>
          <a:bodyPr>
            <a:normAutofit/>
          </a:bodyPr>
          <a:lstStyle/>
          <a:p>
            <a:pPr algn="just" eaLnBrk="1" hangingPunct="1">
              <a:lnSpc>
                <a:spcPct val="117000"/>
              </a:lnSpc>
              <a:spcBef>
                <a:spcPts val="1000"/>
              </a:spcBef>
              <a:buFont typeface="Calibri" panose="020F0502020204030204" pitchFamily="34" charset="0"/>
              <a:buChar char="•"/>
            </a:pPr>
            <a:r>
              <a:rPr lang="en-US" altLang="en-US" sz="2400" dirty="0">
                <a:cs typeface="Calibri" panose="020F0502020204030204" pitchFamily="34" charset="0"/>
              </a:rPr>
              <a:t>There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are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several</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reason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hinder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consumer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are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involved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online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shopping</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because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some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of</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consumer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are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not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willing</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to</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take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part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online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purchased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due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to</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valid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reason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because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they</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are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worried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about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quality</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of</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product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online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are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not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durable.</a:t>
            </a:r>
          </a:p>
          <a:p>
            <a:pPr algn="just" eaLnBrk="1" hangingPunct="1">
              <a:lnSpc>
                <a:spcPct val="117000"/>
              </a:lnSpc>
              <a:spcBef>
                <a:spcPts val="963"/>
              </a:spcBef>
              <a:buFont typeface="Calibri" panose="020F0502020204030204" pitchFamily="34" charset="0"/>
              <a:buChar char="•"/>
            </a:pPr>
            <a:r>
              <a:rPr lang="en-US" altLang="en-US" sz="2400" dirty="0">
                <a:cs typeface="Calibri" panose="020F0502020204030204" pitchFamily="34" charset="0"/>
              </a:rPr>
              <a:t>Lack</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of</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security</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Cyber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security,</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more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precisely</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lack</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of</a:t>
            </a:r>
            <a:r>
              <a:rPr lang="en-US" altLang="en-US" sz="2400" dirty="0">
                <a:latin typeface="Times New Roman" panose="02020603050405020304" pitchFamily="18" charset="0"/>
                <a:cs typeface="Times New Roman" panose="02020603050405020304" pitchFamily="18" charset="0"/>
              </a:rPr>
              <a:t>  </a:t>
            </a:r>
            <a:r>
              <a:rPr lang="en-US" altLang="en-US" sz="2400" dirty="0">
                <a:cs typeface="Times New Roman" panose="02020603050405020304" pitchFamily="18" charset="0"/>
              </a:rPr>
              <a:t>security</a:t>
            </a:r>
            <a:r>
              <a:rPr lang="en-US" altLang="en-US" sz="2400" dirty="0">
                <a:cs typeface="Calibri" panose="020F0502020204030204" pitchFamily="34" charset="0"/>
              </a:rPr>
              <a: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major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problem</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internet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today.</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E-commerce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sites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record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important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customer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data</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like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name,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phone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number,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address,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and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bank</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details.</a:t>
            </a:r>
          </a:p>
          <a:p>
            <a:endParaRPr lang="en-IN" dirty="0"/>
          </a:p>
        </p:txBody>
      </p:sp>
    </p:spTree>
    <p:extLst>
      <p:ext uri="{BB962C8B-B14F-4D97-AF65-F5344CB8AC3E}">
        <p14:creationId xmlns:p14="http://schemas.microsoft.com/office/powerpoint/2010/main" val="1053513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3E8B4-A84F-4876-AC10-6AA5FD34D935}"/>
              </a:ext>
            </a:extLst>
          </p:cNvPr>
          <p:cNvSpPr>
            <a:spLocks noGrp="1"/>
          </p:cNvSpPr>
          <p:nvPr>
            <p:ph type="title"/>
          </p:nvPr>
        </p:nvSpPr>
        <p:spPr>
          <a:xfrm>
            <a:off x="1242874" y="764373"/>
            <a:ext cx="10263326" cy="1293028"/>
          </a:xfrm>
        </p:spPr>
        <p:txBody>
          <a:bodyPr/>
          <a:lstStyle/>
          <a:p>
            <a:pPr algn="ctr"/>
            <a:r>
              <a:rPr lang="en-IN" dirty="0"/>
              <a:t>Objectives/Goals</a:t>
            </a:r>
          </a:p>
        </p:txBody>
      </p:sp>
      <p:sp>
        <p:nvSpPr>
          <p:cNvPr id="3" name="Content Placeholder 2">
            <a:extLst>
              <a:ext uri="{FF2B5EF4-FFF2-40B4-BE49-F238E27FC236}">
                <a16:creationId xmlns:a16="http://schemas.microsoft.com/office/drawing/2014/main" id="{8DDA6265-4DB3-4DAA-B2C0-E496C7A9ACE1}"/>
              </a:ext>
            </a:extLst>
          </p:cNvPr>
          <p:cNvSpPr>
            <a:spLocks noGrp="1"/>
          </p:cNvSpPr>
          <p:nvPr>
            <p:ph idx="1"/>
          </p:nvPr>
        </p:nvSpPr>
        <p:spPr>
          <a:xfrm>
            <a:off x="685800" y="2194560"/>
            <a:ext cx="10820400" cy="4508081"/>
          </a:xfrm>
        </p:spPr>
        <p:txBody>
          <a:bodyPr>
            <a:normAutofit/>
          </a:bodyPr>
          <a:lstStyle/>
          <a:p>
            <a:pPr marL="0" indent="0" algn="just" eaLnBrk="1" hangingPunct="1">
              <a:buNone/>
            </a:pPr>
            <a:r>
              <a:rPr lang="en-US" altLang="en-US" sz="2400" dirty="0">
                <a:cs typeface="Calibri" panose="020F0502020204030204" pitchFamily="34" charset="0"/>
              </a:rPr>
              <a:t>So</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main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objective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of</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software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is:</a:t>
            </a:r>
          </a:p>
          <a:p>
            <a:pPr algn="just"/>
            <a:r>
              <a:rPr lang="en-US" sz="2400" spc="-10" dirty="0">
                <a:latin typeface="Calibri"/>
                <a:cs typeface="Calibri"/>
              </a:rPr>
              <a:t>Pr</a:t>
            </a:r>
            <a:r>
              <a:rPr lang="en-US" sz="2400" spc="-25" dirty="0">
                <a:latin typeface="Calibri"/>
                <a:cs typeface="Calibri"/>
              </a:rPr>
              <a:t>o</a:t>
            </a:r>
            <a:r>
              <a:rPr lang="en-US" sz="2400" spc="-15" dirty="0">
                <a:latin typeface="Calibri"/>
                <a:cs typeface="Calibri"/>
              </a:rPr>
              <a:t>v</a:t>
            </a:r>
            <a:r>
              <a:rPr lang="en-US" sz="2400" dirty="0">
                <a:latin typeface="Calibri"/>
                <a:cs typeface="Calibri"/>
              </a:rPr>
              <a:t>i</a:t>
            </a:r>
            <a:r>
              <a:rPr lang="en-US" sz="2400" spc="-25" dirty="0">
                <a:latin typeface="Calibri"/>
                <a:cs typeface="Calibri"/>
              </a:rPr>
              <a:t>d</a:t>
            </a:r>
            <a:r>
              <a:rPr lang="en-US" sz="2400" spc="-10" dirty="0">
                <a:latin typeface="Calibri"/>
                <a:cs typeface="Calibri"/>
              </a:rPr>
              <a:t>e</a:t>
            </a:r>
            <a:r>
              <a:rPr lang="en-US" sz="2400" spc="-40" dirty="0">
                <a:latin typeface="Times New Roman"/>
                <a:cs typeface="Times New Roman"/>
              </a:rPr>
              <a:t> </a:t>
            </a:r>
            <a:r>
              <a:rPr lang="en-US" sz="2400" spc="25" dirty="0">
                <a:latin typeface="Calibri"/>
                <a:cs typeface="Calibri"/>
              </a:rPr>
              <a:t>b</a:t>
            </a:r>
            <a:r>
              <a:rPr lang="en-US" sz="2400" spc="-35" dirty="0">
                <a:latin typeface="Calibri"/>
                <a:cs typeface="Calibri"/>
              </a:rPr>
              <a:t>e</a:t>
            </a:r>
            <a:r>
              <a:rPr lang="en-US" sz="2400" spc="-30" dirty="0">
                <a:latin typeface="Calibri"/>
                <a:cs typeface="Calibri"/>
              </a:rPr>
              <a:t>s</a:t>
            </a:r>
            <a:r>
              <a:rPr lang="en-US" sz="2400" spc="-5" dirty="0">
                <a:latin typeface="Calibri"/>
                <a:cs typeface="Calibri"/>
              </a:rPr>
              <a:t>t</a:t>
            </a:r>
            <a:r>
              <a:rPr lang="en-US" sz="2400" spc="-5" dirty="0">
                <a:latin typeface="Times New Roman"/>
                <a:cs typeface="Times New Roman"/>
              </a:rPr>
              <a:t> </a:t>
            </a:r>
            <a:r>
              <a:rPr lang="en-US" sz="2400" spc="-25" dirty="0">
                <a:latin typeface="Calibri"/>
                <a:cs typeface="Calibri"/>
              </a:rPr>
              <a:t>qu</a:t>
            </a:r>
            <a:r>
              <a:rPr lang="en-US" sz="2400" spc="-10" dirty="0">
                <a:latin typeface="Calibri"/>
                <a:cs typeface="Calibri"/>
              </a:rPr>
              <a:t>a</a:t>
            </a:r>
            <a:r>
              <a:rPr lang="en-US" sz="2400" dirty="0">
                <a:latin typeface="Calibri"/>
                <a:cs typeface="Calibri"/>
              </a:rPr>
              <a:t>lit</a:t>
            </a:r>
            <a:r>
              <a:rPr lang="en-US" sz="2400" spc="-10" dirty="0">
                <a:latin typeface="Calibri"/>
                <a:cs typeface="Calibri"/>
              </a:rPr>
              <a:t>y</a:t>
            </a:r>
            <a:r>
              <a:rPr lang="en-US" sz="2400" spc="-25" dirty="0">
                <a:latin typeface="Times New Roman"/>
                <a:cs typeface="Times New Roman"/>
              </a:rPr>
              <a:t> </a:t>
            </a:r>
            <a:r>
              <a:rPr lang="en-US" sz="2400" spc="-25" dirty="0">
                <a:latin typeface="Calibri"/>
                <a:cs typeface="Calibri"/>
              </a:rPr>
              <a:t>p</a:t>
            </a:r>
            <a:r>
              <a:rPr lang="en-US" sz="2400" spc="-10" dirty="0">
                <a:latin typeface="Calibri"/>
                <a:cs typeface="Calibri"/>
              </a:rPr>
              <a:t>r</a:t>
            </a:r>
            <a:r>
              <a:rPr lang="en-US" sz="2400" spc="-25" dirty="0">
                <a:latin typeface="Calibri"/>
                <a:cs typeface="Calibri"/>
              </a:rPr>
              <a:t>o</a:t>
            </a:r>
            <a:r>
              <a:rPr lang="en-US" sz="2400" spc="25" dirty="0">
                <a:latin typeface="Calibri"/>
                <a:cs typeface="Calibri"/>
              </a:rPr>
              <a:t>d</a:t>
            </a:r>
            <a:r>
              <a:rPr lang="en-US" sz="2400" spc="-25" dirty="0">
                <a:latin typeface="Calibri"/>
                <a:cs typeface="Calibri"/>
              </a:rPr>
              <a:t>uc</a:t>
            </a:r>
            <a:r>
              <a:rPr lang="en-US" sz="2400" dirty="0">
                <a:latin typeface="Calibri"/>
                <a:cs typeface="Calibri"/>
              </a:rPr>
              <a:t>t</a:t>
            </a:r>
            <a:r>
              <a:rPr lang="en-US" sz="2400" spc="-10" dirty="0">
                <a:latin typeface="Calibri"/>
                <a:cs typeface="Calibri"/>
              </a:rPr>
              <a:t>s</a:t>
            </a:r>
            <a:r>
              <a:rPr lang="en-US" sz="2400" spc="-35" dirty="0">
                <a:latin typeface="Times New Roman"/>
                <a:cs typeface="Times New Roman"/>
              </a:rPr>
              <a:t> </a:t>
            </a:r>
            <a:r>
              <a:rPr lang="en-US" sz="2400" dirty="0">
                <a:latin typeface="Calibri"/>
                <a:cs typeface="Calibri"/>
              </a:rPr>
              <a:t>t</a:t>
            </a:r>
            <a:r>
              <a:rPr lang="en-US" sz="2400" spc="-10" dirty="0">
                <a:latin typeface="Calibri"/>
                <a:cs typeface="Calibri"/>
              </a:rPr>
              <a:t>o</a:t>
            </a:r>
            <a:r>
              <a:rPr lang="en-US" sz="2400" spc="-35" dirty="0">
                <a:latin typeface="Times New Roman"/>
                <a:cs typeface="Times New Roman"/>
              </a:rPr>
              <a:t> </a:t>
            </a:r>
            <a:r>
              <a:rPr lang="en-US" sz="2400" spc="-25" dirty="0">
                <a:latin typeface="Calibri"/>
                <a:cs typeface="Calibri"/>
              </a:rPr>
              <a:t>c</a:t>
            </a:r>
            <a:r>
              <a:rPr lang="en-US" sz="2400" spc="25" dirty="0">
                <a:latin typeface="Calibri"/>
                <a:cs typeface="Calibri"/>
              </a:rPr>
              <a:t>u</a:t>
            </a:r>
            <a:r>
              <a:rPr lang="en-US" sz="2400" spc="-30" dirty="0">
                <a:latin typeface="Calibri"/>
                <a:cs typeface="Calibri"/>
              </a:rPr>
              <a:t>s</a:t>
            </a:r>
            <a:r>
              <a:rPr lang="en-US" sz="2400" dirty="0">
                <a:latin typeface="Calibri"/>
                <a:cs typeface="Calibri"/>
              </a:rPr>
              <a:t>t</a:t>
            </a:r>
            <a:r>
              <a:rPr lang="en-US" sz="2400" spc="-25" dirty="0">
                <a:latin typeface="Calibri"/>
                <a:cs typeface="Calibri"/>
              </a:rPr>
              <a:t>o</a:t>
            </a:r>
            <a:r>
              <a:rPr lang="en-US" sz="2400" spc="20" dirty="0">
                <a:latin typeface="Calibri"/>
                <a:cs typeface="Calibri"/>
              </a:rPr>
              <a:t>m</a:t>
            </a:r>
            <a:r>
              <a:rPr lang="en-US" sz="2400" spc="-35" dirty="0">
                <a:latin typeface="Calibri"/>
                <a:cs typeface="Calibri"/>
              </a:rPr>
              <a:t>e</a:t>
            </a:r>
            <a:r>
              <a:rPr lang="en-US" sz="2400" spc="-10" dirty="0">
                <a:latin typeface="Calibri"/>
                <a:cs typeface="Calibri"/>
              </a:rPr>
              <a:t>r</a:t>
            </a:r>
            <a:r>
              <a:rPr lang="en-US" sz="2400" spc="-10" dirty="0">
                <a:latin typeface="Calibri"/>
                <a:cs typeface="Calibri" panose="020F0502020204030204" pitchFamily="34" charset="0"/>
              </a:rPr>
              <a:t>.</a:t>
            </a:r>
          </a:p>
          <a:p>
            <a:pPr algn="just"/>
            <a:r>
              <a:rPr lang="en-US" sz="2400" spc="-35" dirty="0">
                <a:latin typeface="Calibri"/>
                <a:cs typeface="Calibri"/>
              </a:rPr>
              <a:t>C</a:t>
            </a:r>
            <a:r>
              <a:rPr lang="en-US" sz="2400" spc="-25" dirty="0">
                <a:latin typeface="Calibri"/>
                <a:cs typeface="Calibri"/>
              </a:rPr>
              <a:t>u</a:t>
            </a:r>
            <a:r>
              <a:rPr lang="en-US" sz="2400" spc="-30" dirty="0">
                <a:latin typeface="Calibri"/>
                <a:cs typeface="Calibri"/>
              </a:rPr>
              <a:t>s</a:t>
            </a:r>
            <a:r>
              <a:rPr lang="en-US" sz="2400" dirty="0">
                <a:latin typeface="Calibri"/>
                <a:cs typeface="Calibri"/>
              </a:rPr>
              <a:t>t</a:t>
            </a:r>
            <a:r>
              <a:rPr lang="en-US" sz="2400" spc="20" dirty="0">
                <a:latin typeface="Calibri"/>
                <a:cs typeface="Calibri"/>
              </a:rPr>
              <a:t>o</a:t>
            </a:r>
            <a:r>
              <a:rPr lang="en-US" sz="2400" spc="-25" dirty="0">
                <a:latin typeface="Calibri"/>
                <a:cs typeface="Calibri"/>
              </a:rPr>
              <a:t>m</a:t>
            </a:r>
            <a:r>
              <a:rPr lang="en-US" sz="2400" spc="-35" dirty="0">
                <a:latin typeface="Calibri"/>
                <a:cs typeface="Calibri"/>
              </a:rPr>
              <a:t>e</a:t>
            </a:r>
            <a:r>
              <a:rPr lang="en-US" sz="2400" spc="-5" dirty="0">
                <a:latin typeface="Calibri"/>
                <a:cs typeface="Calibri"/>
              </a:rPr>
              <a:t>r</a:t>
            </a:r>
            <a:r>
              <a:rPr lang="en-US" sz="2400" spc="-25" dirty="0">
                <a:latin typeface="Times New Roman"/>
                <a:cs typeface="Times New Roman"/>
              </a:rPr>
              <a:t> </a:t>
            </a:r>
            <a:r>
              <a:rPr lang="en-US" sz="2400" spc="25" dirty="0">
                <a:latin typeface="Calibri"/>
                <a:cs typeface="Calibri"/>
              </a:rPr>
              <a:t>d</a:t>
            </a:r>
            <a:r>
              <a:rPr lang="en-US" sz="2400" spc="-35" dirty="0">
                <a:latin typeface="Calibri"/>
                <a:cs typeface="Calibri"/>
              </a:rPr>
              <a:t>e</a:t>
            </a:r>
            <a:r>
              <a:rPr lang="en-US" sz="2400" dirty="0">
                <a:latin typeface="Calibri"/>
                <a:cs typeface="Calibri"/>
              </a:rPr>
              <a:t>t</a:t>
            </a:r>
            <a:r>
              <a:rPr lang="en-US" sz="2400" spc="-10" dirty="0">
                <a:latin typeface="Calibri"/>
                <a:cs typeface="Calibri"/>
              </a:rPr>
              <a:t>a</a:t>
            </a:r>
            <a:r>
              <a:rPr lang="en-US" sz="2400" dirty="0">
                <a:latin typeface="Calibri"/>
                <a:cs typeface="Calibri"/>
              </a:rPr>
              <a:t>il</a:t>
            </a:r>
            <a:r>
              <a:rPr lang="en-US" sz="2400" spc="-10" dirty="0">
                <a:latin typeface="Calibri"/>
                <a:cs typeface="Calibri"/>
              </a:rPr>
              <a:t>s</a:t>
            </a:r>
            <a:r>
              <a:rPr lang="en-US" sz="2400" spc="-35" dirty="0">
                <a:latin typeface="Times New Roman"/>
                <a:cs typeface="Times New Roman"/>
              </a:rPr>
              <a:t> </a:t>
            </a:r>
            <a:r>
              <a:rPr lang="en-US" sz="2400" spc="-10" dirty="0">
                <a:latin typeface="Calibri"/>
                <a:cs typeface="Calibri"/>
              </a:rPr>
              <a:t>a</a:t>
            </a:r>
            <a:r>
              <a:rPr lang="en-US" sz="2400" spc="-25" dirty="0">
                <a:latin typeface="Calibri"/>
                <a:cs typeface="Calibri"/>
              </a:rPr>
              <a:t>n</a:t>
            </a:r>
            <a:r>
              <a:rPr lang="en-US" sz="2400" spc="-10" dirty="0">
                <a:latin typeface="Calibri"/>
                <a:cs typeface="Calibri"/>
              </a:rPr>
              <a:t>d</a:t>
            </a:r>
            <a:r>
              <a:rPr lang="en-US" sz="2400" spc="-30" dirty="0">
                <a:latin typeface="Times New Roman"/>
                <a:cs typeface="Times New Roman"/>
              </a:rPr>
              <a:t> </a:t>
            </a:r>
            <a:r>
              <a:rPr lang="en-US" sz="2400" spc="-25" dirty="0">
                <a:latin typeface="Calibri"/>
                <a:cs typeface="Calibri"/>
              </a:rPr>
              <a:t>b</a:t>
            </a:r>
            <a:r>
              <a:rPr lang="en-US" sz="2400" spc="15" dirty="0">
                <a:latin typeface="Calibri"/>
                <a:cs typeface="Calibri"/>
              </a:rPr>
              <a:t>e</a:t>
            </a:r>
            <a:r>
              <a:rPr lang="en-US" sz="2400" spc="-30" dirty="0">
                <a:latin typeface="Calibri"/>
                <a:cs typeface="Calibri"/>
              </a:rPr>
              <a:t>s</a:t>
            </a:r>
            <a:r>
              <a:rPr lang="en-US" sz="2400" spc="-5" dirty="0">
                <a:latin typeface="Calibri"/>
                <a:cs typeface="Calibri"/>
              </a:rPr>
              <a:t>t</a:t>
            </a:r>
            <a:r>
              <a:rPr lang="en-US" sz="2400" spc="-5" dirty="0">
                <a:latin typeface="Times New Roman"/>
                <a:cs typeface="Times New Roman"/>
              </a:rPr>
              <a:t> </a:t>
            </a:r>
            <a:r>
              <a:rPr lang="en-US" sz="2400" spc="-25" dirty="0">
                <a:latin typeface="Calibri"/>
                <a:cs typeface="Calibri"/>
              </a:rPr>
              <a:t>o</a:t>
            </a:r>
            <a:r>
              <a:rPr lang="en-US" sz="2400" dirty="0">
                <a:latin typeface="Calibri"/>
                <a:cs typeface="Calibri"/>
              </a:rPr>
              <a:t>ff</a:t>
            </a:r>
            <a:r>
              <a:rPr lang="en-US" sz="2400" spc="-35" dirty="0">
                <a:latin typeface="Calibri"/>
                <a:cs typeface="Calibri"/>
              </a:rPr>
              <a:t>e</a:t>
            </a:r>
            <a:r>
              <a:rPr lang="en-US" sz="2400" spc="-10" dirty="0">
                <a:latin typeface="Calibri"/>
                <a:cs typeface="Calibri"/>
              </a:rPr>
              <a:t>r</a:t>
            </a:r>
            <a:r>
              <a:rPr lang="en-US" sz="2400" spc="20" dirty="0">
                <a:latin typeface="Calibri"/>
                <a:cs typeface="Calibri"/>
              </a:rPr>
              <a:t>s</a:t>
            </a:r>
            <a:r>
              <a:rPr lang="en-US" sz="2400" spc="-5" dirty="0">
                <a:latin typeface="Calibri"/>
                <a:cs typeface="Calibri"/>
              </a:rPr>
              <a:t>.</a:t>
            </a:r>
            <a:endParaRPr lang="en-US" sz="2400" dirty="0">
              <a:latin typeface="Calibri"/>
              <a:cs typeface="Calibri"/>
            </a:endParaRPr>
          </a:p>
          <a:p>
            <a:pPr algn="just"/>
            <a:r>
              <a:rPr lang="en-IN" sz="2400" dirty="0">
                <a:latin typeface="Calibri"/>
                <a:cs typeface="Calibri"/>
              </a:rPr>
              <a:t>U</a:t>
            </a:r>
            <a:r>
              <a:rPr lang="en-IN" sz="2400" spc="-30" dirty="0">
                <a:latin typeface="Calibri"/>
                <a:cs typeface="Calibri"/>
              </a:rPr>
              <a:t>s</a:t>
            </a:r>
            <a:r>
              <a:rPr lang="en-IN" sz="2400" spc="-35" dirty="0">
                <a:latin typeface="Calibri"/>
                <a:cs typeface="Calibri"/>
              </a:rPr>
              <a:t>e</a:t>
            </a:r>
            <a:r>
              <a:rPr lang="en-IN" sz="2400" spc="-5" dirty="0">
                <a:latin typeface="Calibri"/>
                <a:cs typeface="Calibri"/>
              </a:rPr>
              <a:t>r</a:t>
            </a:r>
            <a:r>
              <a:rPr lang="en-IN" sz="2400" spc="-25" dirty="0">
                <a:latin typeface="Times New Roman"/>
                <a:cs typeface="Times New Roman"/>
              </a:rPr>
              <a:t> </a:t>
            </a:r>
            <a:r>
              <a:rPr lang="en-IN" sz="2400" dirty="0">
                <a:latin typeface="Calibri"/>
                <a:cs typeface="Calibri"/>
              </a:rPr>
              <a:t>f</a:t>
            </a:r>
            <a:r>
              <a:rPr lang="en-IN" sz="2400" spc="-10" dirty="0">
                <a:latin typeface="Calibri"/>
                <a:cs typeface="Calibri"/>
              </a:rPr>
              <a:t>r</a:t>
            </a:r>
            <a:r>
              <a:rPr lang="en-IN" sz="2400" dirty="0">
                <a:latin typeface="Calibri"/>
                <a:cs typeface="Calibri"/>
              </a:rPr>
              <a:t>i</a:t>
            </a:r>
            <a:r>
              <a:rPr lang="en-IN" sz="2400" spc="-35" dirty="0">
                <a:latin typeface="Calibri"/>
                <a:cs typeface="Calibri"/>
              </a:rPr>
              <a:t>e</a:t>
            </a:r>
            <a:r>
              <a:rPr lang="en-IN" sz="2400" spc="-25" dirty="0">
                <a:latin typeface="Calibri"/>
                <a:cs typeface="Calibri"/>
              </a:rPr>
              <a:t>nd</a:t>
            </a:r>
            <a:r>
              <a:rPr lang="en-IN" sz="2400" dirty="0">
                <a:latin typeface="Calibri"/>
                <a:cs typeface="Calibri"/>
              </a:rPr>
              <a:t>l</a:t>
            </a:r>
            <a:r>
              <a:rPr lang="en-IN" sz="2400" spc="-10" dirty="0">
                <a:latin typeface="Calibri"/>
                <a:cs typeface="Calibri"/>
              </a:rPr>
              <a:t>y</a:t>
            </a:r>
            <a:r>
              <a:rPr lang="en-IN" sz="2400" spc="-25" dirty="0">
                <a:latin typeface="Times New Roman"/>
                <a:cs typeface="Times New Roman"/>
              </a:rPr>
              <a:t> </a:t>
            </a:r>
            <a:r>
              <a:rPr lang="en-IN" sz="2400" dirty="0">
                <a:latin typeface="Calibri"/>
                <a:cs typeface="Calibri"/>
              </a:rPr>
              <a:t>i</a:t>
            </a:r>
            <a:r>
              <a:rPr lang="en-IN" sz="2400" spc="-25" dirty="0">
                <a:latin typeface="Calibri"/>
                <a:cs typeface="Calibri"/>
              </a:rPr>
              <a:t>n</a:t>
            </a:r>
            <a:r>
              <a:rPr lang="en-IN" sz="2400" dirty="0">
                <a:latin typeface="Calibri"/>
                <a:cs typeface="Calibri"/>
              </a:rPr>
              <a:t>t</a:t>
            </a:r>
            <a:r>
              <a:rPr lang="en-IN" sz="2400" spc="-35" dirty="0">
                <a:latin typeface="Calibri"/>
                <a:cs typeface="Calibri"/>
              </a:rPr>
              <a:t>e</a:t>
            </a:r>
            <a:r>
              <a:rPr lang="en-IN" sz="2400" spc="-10" dirty="0">
                <a:latin typeface="Calibri"/>
                <a:cs typeface="Calibri"/>
              </a:rPr>
              <a:t>r</a:t>
            </a:r>
            <a:r>
              <a:rPr lang="en-IN" sz="2400" dirty="0">
                <a:latin typeface="Calibri"/>
                <a:cs typeface="Calibri"/>
              </a:rPr>
              <a:t>f</a:t>
            </a:r>
            <a:r>
              <a:rPr lang="en-IN" sz="2400" spc="40" dirty="0">
                <a:latin typeface="Calibri"/>
                <a:cs typeface="Calibri"/>
              </a:rPr>
              <a:t>a</a:t>
            </a:r>
            <a:r>
              <a:rPr lang="en-IN" sz="2400" spc="-25" dirty="0">
                <a:latin typeface="Calibri"/>
                <a:cs typeface="Calibri"/>
              </a:rPr>
              <a:t>c</a:t>
            </a:r>
            <a:r>
              <a:rPr lang="en-IN" sz="2400" spc="-35" dirty="0">
                <a:latin typeface="Calibri"/>
                <a:cs typeface="Calibri"/>
              </a:rPr>
              <a:t>e</a:t>
            </a:r>
            <a:r>
              <a:rPr lang="en-US" sz="2400" spc="-10" dirty="0">
                <a:latin typeface="Calibri"/>
                <a:cs typeface="Calibri" panose="020F0502020204030204" pitchFamily="34" charset="0"/>
              </a:rPr>
              <a:t>.</a:t>
            </a:r>
          </a:p>
          <a:p>
            <a:pPr algn="just"/>
            <a:r>
              <a:rPr lang="en-IN" sz="2400" spc="-10" dirty="0">
                <a:latin typeface="Calibri"/>
                <a:cs typeface="Calibri"/>
              </a:rPr>
              <a:t>Pr</a:t>
            </a:r>
            <a:r>
              <a:rPr lang="en-IN" sz="2400" spc="-25" dirty="0">
                <a:latin typeface="Calibri"/>
                <a:cs typeface="Calibri"/>
              </a:rPr>
              <a:t>omo</a:t>
            </a:r>
            <a:r>
              <a:rPr lang="en-IN" sz="2400" dirty="0">
                <a:latin typeface="Calibri"/>
                <a:cs typeface="Calibri"/>
              </a:rPr>
              <a:t>ti</a:t>
            </a:r>
            <a:r>
              <a:rPr lang="en-IN" sz="2400" spc="-25" dirty="0">
                <a:latin typeface="Calibri"/>
                <a:cs typeface="Calibri"/>
              </a:rPr>
              <a:t>n</a:t>
            </a:r>
            <a:r>
              <a:rPr lang="en-IN" sz="2400" spc="-10" dirty="0">
                <a:latin typeface="Calibri"/>
                <a:cs typeface="Calibri"/>
              </a:rPr>
              <a:t>g</a:t>
            </a:r>
            <a:r>
              <a:rPr lang="en-IN" sz="2400" spc="-5" dirty="0">
                <a:latin typeface="Times New Roman"/>
                <a:cs typeface="Times New Roman"/>
              </a:rPr>
              <a:t> </a:t>
            </a:r>
            <a:r>
              <a:rPr lang="en-IN" sz="2400" spc="-30" dirty="0">
                <a:latin typeface="Calibri"/>
                <a:cs typeface="Calibri"/>
              </a:rPr>
              <a:t>S</a:t>
            </a:r>
            <a:r>
              <a:rPr lang="en-IN" sz="2400" spc="-25" dirty="0">
                <a:latin typeface="Calibri"/>
                <a:cs typeface="Calibri"/>
              </a:rPr>
              <a:t>m</a:t>
            </a:r>
            <a:r>
              <a:rPr lang="en-IN" sz="2400" spc="-10" dirty="0">
                <a:latin typeface="Calibri"/>
                <a:cs typeface="Calibri"/>
              </a:rPr>
              <a:t>a</a:t>
            </a:r>
            <a:r>
              <a:rPr lang="en-IN" sz="2400" dirty="0">
                <a:latin typeface="Calibri"/>
                <a:cs typeface="Calibri"/>
              </a:rPr>
              <a:t>l</a:t>
            </a:r>
            <a:r>
              <a:rPr lang="en-IN" sz="2400" spc="-5" dirty="0">
                <a:latin typeface="Calibri"/>
                <a:cs typeface="Calibri"/>
              </a:rPr>
              <a:t>l</a:t>
            </a:r>
            <a:r>
              <a:rPr lang="en-IN" sz="2400" spc="-5" dirty="0">
                <a:latin typeface="Times New Roman"/>
                <a:cs typeface="Times New Roman"/>
              </a:rPr>
              <a:t> </a:t>
            </a:r>
            <a:r>
              <a:rPr lang="en-IN" sz="2400" spc="-25" dirty="0">
                <a:latin typeface="Calibri"/>
                <a:cs typeface="Calibri"/>
              </a:rPr>
              <a:t>bu</a:t>
            </a:r>
            <a:r>
              <a:rPr lang="en-IN" sz="2400" spc="-30" dirty="0">
                <a:latin typeface="Calibri"/>
                <a:cs typeface="Calibri"/>
              </a:rPr>
              <a:t>s</a:t>
            </a:r>
            <a:r>
              <a:rPr lang="en-IN" sz="2400" dirty="0">
                <a:latin typeface="Calibri"/>
                <a:cs typeface="Calibri"/>
              </a:rPr>
              <a:t>i</a:t>
            </a:r>
            <a:r>
              <a:rPr lang="en-IN" sz="2400" spc="25" dirty="0">
                <a:latin typeface="Calibri"/>
                <a:cs typeface="Calibri"/>
              </a:rPr>
              <a:t>n</a:t>
            </a:r>
            <a:r>
              <a:rPr lang="en-IN" sz="2400" spc="-35" dirty="0">
                <a:latin typeface="Calibri"/>
                <a:cs typeface="Calibri"/>
              </a:rPr>
              <a:t>e</a:t>
            </a:r>
            <a:r>
              <a:rPr lang="en-IN" sz="2400" spc="20" dirty="0">
                <a:latin typeface="Calibri"/>
                <a:cs typeface="Calibri"/>
              </a:rPr>
              <a:t>s</a:t>
            </a:r>
            <a:r>
              <a:rPr lang="en-IN" sz="2400" spc="-30" dirty="0">
                <a:latin typeface="Calibri"/>
                <a:cs typeface="Calibri"/>
              </a:rPr>
              <a:t>s</a:t>
            </a:r>
            <a:r>
              <a:rPr lang="en-IN" sz="2400" spc="-35" dirty="0">
                <a:latin typeface="Calibri"/>
                <a:cs typeface="Calibri"/>
              </a:rPr>
              <a:t>e</a:t>
            </a:r>
            <a:r>
              <a:rPr lang="en-IN" sz="2400" spc="20" dirty="0">
                <a:latin typeface="Calibri"/>
                <a:cs typeface="Calibri"/>
              </a:rPr>
              <a:t>s</a:t>
            </a:r>
            <a:r>
              <a:rPr lang="en-US" sz="2400" spc="-10" dirty="0">
                <a:latin typeface="Calibri"/>
                <a:cs typeface="Calibri" panose="020F0502020204030204" pitchFamily="34" charset="0"/>
              </a:rPr>
              <a:t>.</a:t>
            </a:r>
          </a:p>
          <a:p>
            <a:pPr algn="just"/>
            <a:r>
              <a:rPr lang="en-IN" sz="2400" spc="-5" dirty="0">
                <a:latin typeface="Calibri"/>
                <a:cs typeface="Calibri"/>
              </a:rPr>
              <a:t>B</a:t>
            </a:r>
            <a:r>
              <a:rPr lang="en-IN" sz="2400" dirty="0">
                <a:latin typeface="Calibri"/>
                <a:cs typeface="Calibri"/>
              </a:rPr>
              <a:t>il</a:t>
            </a:r>
            <a:r>
              <a:rPr lang="en-IN" sz="2400" spc="-5" dirty="0">
                <a:latin typeface="Calibri"/>
                <a:cs typeface="Calibri"/>
              </a:rPr>
              <a:t>l</a:t>
            </a:r>
            <a:r>
              <a:rPr lang="en-IN" sz="2400" spc="-5" dirty="0">
                <a:latin typeface="Times New Roman"/>
                <a:cs typeface="Times New Roman"/>
              </a:rPr>
              <a:t> </a:t>
            </a:r>
            <a:r>
              <a:rPr lang="en-IN" sz="2400" spc="-25" dirty="0">
                <a:latin typeface="Calibri"/>
                <a:cs typeface="Calibri"/>
              </a:rPr>
              <a:t>G</a:t>
            </a:r>
            <a:r>
              <a:rPr lang="en-IN" sz="2400" spc="-35" dirty="0">
                <a:latin typeface="Calibri"/>
                <a:cs typeface="Calibri"/>
              </a:rPr>
              <a:t>e</a:t>
            </a:r>
            <a:r>
              <a:rPr lang="en-IN" sz="2400" spc="-25" dirty="0">
                <a:latin typeface="Calibri"/>
                <a:cs typeface="Calibri"/>
              </a:rPr>
              <a:t>n</a:t>
            </a:r>
            <a:r>
              <a:rPr lang="en-IN" sz="2400" spc="-35" dirty="0">
                <a:latin typeface="Calibri"/>
                <a:cs typeface="Calibri"/>
              </a:rPr>
              <a:t>e</a:t>
            </a:r>
            <a:r>
              <a:rPr lang="en-IN" sz="2400" spc="-10" dirty="0">
                <a:latin typeface="Calibri"/>
                <a:cs typeface="Calibri"/>
              </a:rPr>
              <a:t>ra</a:t>
            </a:r>
            <a:r>
              <a:rPr lang="en-IN" sz="2400" dirty="0">
                <a:latin typeface="Calibri"/>
                <a:cs typeface="Calibri"/>
              </a:rPr>
              <a:t>ti</a:t>
            </a:r>
            <a:r>
              <a:rPr lang="en-IN" sz="2400" spc="-25" dirty="0">
                <a:latin typeface="Calibri"/>
                <a:cs typeface="Calibri"/>
              </a:rPr>
              <a:t>on</a:t>
            </a:r>
            <a:r>
              <a:rPr lang="en-US" sz="2400" spc="-10" dirty="0">
                <a:latin typeface="Calibri"/>
                <a:cs typeface="Calibri" panose="020F0502020204030204" pitchFamily="34" charset="0"/>
              </a:rPr>
              <a:t>.</a:t>
            </a:r>
          </a:p>
          <a:p>
            <a:pPr algn="just"/>
            <a:r>
              <a:rPr lang="en-US" sz="2400" spc="-5" dirty="0">
                <a:latin typeface="Calibri"/>
                <a:cs typeface="Calibri"/>
              </a:rPr>
              <a:t>B</a:t>
            </a:r>
            <a:r>
              <a:rPr lang="en-US" sz="2400" spc="-25" dirty="0">
                <a:latin typeface="Calibri"/>
                <a:cs typeface="Calibri"/>
              </a:rPr>
              <a:t>oo</a:t>
            </a:r>
            <a:r>
              <a:rPr lang="en-US" sz="2400" spc="-30" dirty="0">
                <a:latin typeface="Calibri"/>
                <a:cs typeface="Calibri"/>
              </a:rPr>
              <a:t>s</a:t>
            </a:r>
            <a:r>
              <a:rPr lang="en-US" sz="2400" dirty="0">
                <a:latin typeface="Calibri"/>
                <a:cs typeface="Calibri"/>
              </a:rPr>
              <a:t>ti</a:t>
            </a:r>
            <a:r>
              <a:rPr lang="en-US" sz="2400" spc="-25" dirty="0">
                <a:latin typeface="Calibri"/>
                <a:cs typeface="Calibri"/>
              </a:rPr>
              <a:t>n</a:t>
            </a:r>
            <a:r>
              <a:rPr lang="en-US" sz="2400" spc="-10" dirty="0">
                <a:latin typeface="Calibri"/>
                <a:cs typeface="Calibri"/>
              </a:rPr>
              <a:t>g</a:t>
            </a:r>
            <a:r>
              <a:rPr lang="en-US" sz="2400" spc="-5" dirty="0">
                <a:latin typeface="Times New Roman"/>
                <a:cs typeface="Times New Roman"/>
              </a:rPr>
              <a:t> </a:t>
            </a:r>
            <a:r>
              <a:rPr lang="en-US" sz="2400" dirty="0">
                <a:latin typeface="Calibri"/>
                <a:cs typeface="Calibri"/>
              </a:rPr>
              <a:t>t</a:t>
            </a:r>
            <a:r>
              <a:rPr lang="en-US" sz="2400" spc="-25" dirty="0">
                <a:latin typeface="Calibri"/>
                <a:cs typeface="Calibri"/>
              </a:rPr>
              <a:t>h</a:t>
            </a:r>
            <a:r>
              <a:rPr lang="en-US" sz="2400" spc="-10" dirty="0">
                <a:latin typeface="Calibri"/>
                <a:cs typeface="Calibri"/>
              </a:rPr>
              <a:t>e</a:t>
            </a:r>
            <a:r>
              <a:rPr lang="en-US" sz="2400" spc="-40" dirty="0">
                <a:latin typeface="Times New Roman"/>
                <a:cs typeface="Times New Roman"/>
              </a:rPr>
              <a:t> </a:t>
            </a:r>
            <a:r>
              <a:rPr lang="en-US" sz="2400" spc="-35" dirty="0">
                <a:latin typeface="Calibri"/>
                <a:cs typeface="Calibri"/>
              </a:rPr>
              <a:t>e</a:t>
            </a:r>
            <a:r>
              <a:rPr lang="en-US" sz="2400" dirty="0">
                <a:latin typeface="Calibri"/>
                <a:cs typeface="Calibri"/>
              </a:rPr>
              <a:t>ffi</a:t>
            </a:r>
            <a:r>
              <a:rPr lang="en-US" sz="2400" spc="-25" dirty="0">
                <a:latin typeface="Calibri"/>
                <a:cs typeface="Calibri"/>
              </a:rPr>
              <a:t>c</a:t>
            </a:r>
            <a:r>
              <a:rPr lang="en-US" sz="2400" spc="30" dirty="0">
                <a:latin typeface="Calibri"/>
                <a:cs typeface="Calibri"/>
              </a:rPr>
              <a:t>i</a:t>
            </a:r>
            <a:r>
              <a:rPr lang="en-US" sz="2400" spc="-35" dirty="0">
                <a:latin typeface="Calibri"/>
                <a:cs typeface="Calibri"/>
              </a:rPr>
              <a:t>e</a:t>
            </a:r>
            <a:r>
              <a:rPr lang="en-US" sz="2400" spc="25" dirty="0">
                <a:latin typeface="Calibri"/>
                <a:cs typeface="Calibri"/>
              </a:rPr>
              <a:t>n</a:t>
            </a:r>
            <a:r>
              <a:rPr lang="en-US" sz="2400" spc="-25" dirty="0">
                <a:latin typeface="Calibri"/>
                <a:cs typeface="Calibri"/>
              </a:rPr>
              <a:t>c</a:t>
            </a:r>
            <a:r>
              <a:rPr lang="en-US" sz="2400" spc="-10" dirty="0">
                <a:latin typeface="Calibri"/>
                <a:cs typeface="Calibri"/>
              </a:rPr>
              <a:t>y</a:t>
            </a:r>
            <a:r>
              <a:rPr lang="en-US" sz="2400" spc="-25" dirty="0">
                <a:latin typeface="Times New Roman"/>
                <a:cs typeface="Times New Roman"/>
              </a:rPr>
              <a:t> </a:t>
            </a:r>
            <a:r>
              <a:rPr lang="en-US" sz="2400" spc="-25" dirty="0">
                <a:latin typeface="Calibri"/>
                <a:cs typeface="Calibri"/>
              </a:rPr>
              <a:t>o</a:t>
            </a:r>
            <a:r>
              <a:rPr lang="en-US" sz="2400" spc="-5" dirty="0">
                <a:latin typeface="Calibri"/>
                <a:cs typeface="Calibri"/>
              </a:rPr>
              <a:t>f</a:t>
            </a:r>
            <a:r>
              <a:rPr lang="en-US" sz="2400" spc="-15" dirty="0">
                <a:latin typeface="Times New Roman"/>
                <a:cs typeface="Times New Roman"/>
              </a:rPr>
              <a:t> </a:t>
            </a:r>
            <a:r>
              <a:rPr lang="en-US" sz="2400" spc="-30" dirty="0">
                <a:latin typeface="Calibri"/>
                <a:cs typeface="Calibri"/>
              </a:rPr>
              <a:t>s</a:t>
            </a:r>
            <a:r>
              <a:rPr lang="en-US" sz="2400" spc="-35" dirty="0">
                <a:latin typeface="Calibri"/>
                <a:cs typeface="Calibri"/>
              </a:rPr>
              <a:t>e</a:t>
            </a:r>
            <a:r>
              <a:rPr lang="en-US" sz="2400" spc="30" dirty="0">
                <a:latin typeface="Calibri"/>
                <a:cs typeface="Calibri"/>
              </a:rPr>
              <a:t>r</a:t>
            </a:r>
            <a:r>
              <a:rPr lang="en-US" sz="2400" spc="-15" dirty="0">
                <a:latin typeface="Calibri"/>
                <a:cs typeface="Calibri"/>
              </a:rPr>
              <a:t>v</a:t>
            </a:r>
            <a:r>
              <a:rPr lang="en-US" sz="2400" dirty="0">
                <a:latin typeface="Calibri"/>
                <a:cs typeface="Calibri"/>
              </a:rPr>
              <a:t>i</a:t>
            </a:r>
            <a:r>
              <a:rPr lang="en-US" sz="2400" spc="-25" dirty="0">
                <a:latin typeface="Calibri"/>
                <a:cs typeface="Calibri"/>
              </a:rPr>
              <a:t>c</a:t>
            </a:r>
            <a:r>
              <a:rPr lang="en-US" sz="2400" spc="15" dirty="0">
                <a:latin typeface="Calibri"/>
                <a:cs typeface="Calibri"/>
              </a:rPr>
              <a:t>e</a:t>
            </a:r>
            <a:r>
              <a:rPr lang="en-US" sz="2400" spc="-30" dirty="0">
                <a:latin typeface="Calibri"/>
                <a:cs typeface="Calibri"/>
              </a:rPr>
              <a:t>s</a:t>
            </a:r>
            <a:r>
              <a:rPr lang="en-US" sz="2400" spc="-10" dirty="0">
                <a:latin typeface="Calibri"/>
                <a:cs typeface="Calibri" panose="020F0502020204030204" pitchFamily="34" charset="0"/>
              </a:rPr>
              <a:t>.</a:t>
            </a:r>
          </a:p>
          <a:p>
            <a:pPr algn="just"/>
            <a:r>
              <a:rPr lang="en-IN" sz="2400" spc="-10" dirty="0">
                <a:latin typeface="Calibri"/>
                <a:cs typeface="Calibri"/>
              </a:rPr>
              <a:t>Ma</a:t>
            </a:r>
            <a:r>
              <a:rPr lang="en-IN" sz="2400" spc="-20" dirty="0">
                <a:latin typeface="Calibri"/>
                <a:cs typeface="Calibri"/>
              </a:rPr>
              <a:t>k</a:t>
            </a:r>
            <a:r>
              <a:rPr lang="en-IN" sz="2400" dirty="0">
                <a:latin typeface="Calibri"/>
                <a:cs typeface="Calibri"/>
              </a:rPr>
              <a:t>i</a:t>
            </a:r>
            <a:r>
              <a:rPr lang="en-IN" sz="2400" spc="-25" dirty="0">
                <a:latin typeface="Calibri"/>
                <a:cs typeface="Calibri"/>
              </a:rPr>
              <a:t>n</a:t>
            </a:r>
            <a:r>
              <a:rPr lang="en-IN" sz="2400" spc="-10" dirty="0">
                <a:latin typeface="Calibri"/>
                <a:cs typeface="Calibri"/>
              </a:rPr>
              <a:t>g</a:t>
            </a:r>
            <a:r>
              <a:rPr lang="en-IN" sz="2400" spc="-5" dirty="0">
                <a:latin typeface="Times New Roman"/>
                <a:cs typeface="Times New Roman"/>
              </a:rPr>
              <a:t> </a:t>
            </a:r>
            <a:r>
              <a:rPr lang="en-IN" sz="2400" spc="-10" dirty="0">
                <a:latin typeface="Calibri"/>
                <a:cs typeface="Calibri"/>
              </a:rPr>
              <a:t>r</a:t>
            </a:r>
            <a:r>
              <a:rPr lang="en-IN" sz="2400" spc="-35" dirty="0">
                <a:latin typeface="Calibri"/>
                <a:cs typeface="Calibri"/>
              </a:rPr>
              <a:t>e</a:t>
            </a:r>
            <a:r>
              <a:rPr lang="en-IN" sz="2400" spc="-30" dirty="0">
                <a:latin typeface="Calibri"/>
                <a:cs typeface="Calibri"/>
              </a:rPr>
              <a:t>s</a:t>
            </a:r>
            <a:r>
              <a:rPr lang="en-IN" sz="2400" spc="-25" dirty="0">
                <a:latin typeface="Calibri"/>
                <a:cs typeface="Calibri"/>
              </a:rPr>
              <a:t>p</a:t>
            </a:r>
            <a:r>
              <a:rPr lang="en-IN" sz="2400" spc="20" dirty="0">
                <a:latin typeface="Calibri"/>
                <a:cs typeface="Calibri"/>
              </a:rPr>
              <a:t>o</a:t>
            </a:r>
            <a:r>
              <a:rPr lang="en-IN" sz="2400" spc="-25" dirty="0">
                <a:latin typeface="Calibri"/>
                <a:cs typeface="Calibri"/>
              </a:rPr>
              <a:t>n</a:t>
            </a:r>
            <a:r>
              <a:rPr lang="en-IN" sz="2400" spc="-30" dirty="0">
                <a:latin typeface="Calibri"/>
                <a:cs typeface="Calibri"/>
              </a:rPr>
              <a:t>s</a:t>
            </a:r>
            <a:r>
              <a:rPr lang="en-IN" sz="2400" dirty="0">
                <a:latin typeface="Calibri"/>
                <a:cs typeface="Calibri"/>
              </a:rPr>
              <a:t>i</a:t>
            </a:r>
            <a:r>
              <a:rPr lang="en-IN" sz="2400" spc="-15" dirty="0">
                <a:latin typeface="Calibri"/>
                <a:cs typeface="Calibri"/>
              </a:rPr>
              <a:t>v</a:t>
            </a:r>
            <a:r>
              <a:rPr lang="en-IN" sz="2400" spc="-10" dirty="0">
                <a:latin typeface="Calibri"/>
                <a:cs typeface="Calibri"/>
              </a:rPr>
              <a:t>e</a:t>
            </a:r>
            <a:r>
              <a:rPr lang="en-IN" sz="2400" spc="10" dirty="0">
                <a:latin typeface="Times New Roman"/>
                <a:cs typeface="Times New Roman"/>
              </a:rPr>
              <a:t> </a:t>
            </a:r>
            <a:r>
              <a:rPr lang="en-IN" sz="2400" spc="-35" dirty="0">
                <a:latin typeface="Calibri"/>
                <a:cs typeface="Calibri"/>
              </a:rPr>
              <a:t>e</a:t>
            </a:r>
            <a:r>
              <a:rPr lang="en-IN" sz="2400" spc="-25" dirty="0">
                <a:latin typeface="Calibri"/>
                <a:cs typeface="Calibri"/>
              </a:rPr>
              <a:t>c</a:t>
            </a:r>
            <a:r>
              <a:rPr lang="en-IN" sz="2400" spc="20" dirty="0">
                <a:latin typeface="Calibri"/>
                <a:cs typeface="Calibri"/>
              </a:rPr>
              <a:t>o</a:t>
            </a:r>
            <a:r>
              <a:rPr lang="en-IN" sz="2400" spc="-25" dirty="0">
                <a:latin typeface="Calibri"/>
                <a:cs typeface="Calibri"/>
              </a:rPr>
              <a:t>mm</a:t>
            </a:r>
            <a:r>
              <a:rPr lang="en-IN" sz="2400" spc="15" dirty="0">
                <a:latin typeface="Calibri"/>
                <a:cs typeface="Calibri"/>
              </a:rPr>
              <a:t>e</a:t>
            </a:r>
            <a:r>
              <a:rPr lang="en-IN" sz="2400" spc="-10" dirty="0">
                <a:latin typeface="Calibri"/>
                <a:cs typeface="Calibri"/>
              </a:rPr>
              <a:t>r</a:t>
            </a:r>
            <a:r>
              <a:rPr lang="en-IN" sz="2400" spc="-25" dirty="0">
                <a:latin typeface="Calibri"/>
                <a:cs typeface="Calibri"/>
              </a:rPr>
              <a:t>c</a:t>
            </a:r>
            <a:r>
              <a:rPr lang="en-IN" sz="2400" spc="-10" dirty="0">
                <a:latin typeface="Calibri"/>
                <a:cs typeface="Calibri"/>
              </a:rPr>
              <a:t>e</a:t>
            </a:r>
            <a:r>
              <a:rPr lang="en-IN" sz="2400" spc="-40" dirty="0">
                <a:latin typeface="Times New Roman"/>
                <a:cs typeface="Times New Roman"/>
              </a:rPr>
              <a:t> </a:t>
            </a:r>
            <a:r>
              <a:rPr lang="en-IN" sz="2400" dirty="0">
                <a:latin typeface="Calibri"/>
                <a:cs typeface="Calibri"/>
              </a:rPr>
              <a:t>w</a:t>
            </a:r>
            <a:r>
              <a:rPr lang="en-IN" sz="2400" spc="15" dirty="0">
                <a:latin typeface="Calibri"/>
                <a:cs typeface="Calibri"/>
              </a:rPr>
              <a:t>e</a:t>
            </a:r>
            <a:r>
              <a:rPr lang="en-IN" sz="2400" spc="-25" dirty="0">
                <a:latin typeface="Calibri"/>
                <a:cs typeface="Calibri"/>
              </a:rPr>
              <a:t>b</a:t>
            </a:r>
            <a:r>
              <a:rPr lang="en-IN" sz="2400" spc="-30" dirty="0">
                <a:latin typeface="Calibri"/>
                <a:cs typeface="Calibri"/>
              </a:rPr>
              <a:t>s</a:t>
            </a:r>
            <a:r>
              <a:rPr lang="en-IN" sz="2400" dirty="0">
                <a:latin typeface="Calibri"/>
                <a:cs typeface="Calibri"/>
              </a:rPr>
              <a:t>it</a:t>
            </a:r>
            <a:r>
              <a:rPr lang="en-IN" sz="2400" spc="15" dirty="0">
                <a:latin typeface="Calibri"/>
                <a:cs typeface="Calibri"/>
              </a:rPr>
              <a:t>e</a:t>
            </a:r>
            <a:r>
              <a:rPr lang="en-US" sz="2400" spc="-10" dirty="0">
                <a:latin typeface="Calibri"/>
                <a:cs typeface="Calibri" panose="020F0502020204030204" pitchFamily="34" charset="0"/>
              </a:rPr>
              <a:t>.</a:t>
            </a:r>
          </a:p>
          <a:p>
            <a:pPr algn="just"/>
            <a:r>
              <a:rPr lang="en-IN" sz="2400" spc="-25" dirty="0">
                <a:latin typeface="Calibri"/>
                <a:cs typeface="Calibri"/>
              </a:rPr>
              <a:t>Inc</a:t>
            </a:r>
            <a:r>
              <a:rPr lang="en-IN" sz="2400" spc="30" dirty="0">
                <a:latin typeface="Calibri"/>
                <a:cs typeface="Calibri"/>
              </a:rPr>
              <a:t>r</a:t>
            </a:r>
            <a:r>
              <a:rPr lang="en-IN" sz="2400" spc="-35" dirty="0">
                <a:latin typeface="Calibri"/>
                <a:cs typeface="Calibri"/>
              </a:rPr>
              <a:t>e</a:t>
            </a:r>
            <a:r>
              <a:rPr lang="en-IN" sz="2400" spc="-10" dirty="0">
                <a:latin typeface="Calibri"/>
                <a:cs typeface="Calibri"/>
              </a:rPr>
              <a:t>a</a:t>
            </a:r>
            <a:r>
              <a:rPr lang="en-IN" sz="2400" spc="-30" dirty="0">
                <a:latin typeface="Calibri"/>
                <a:cs typeface="Calibri"/>
              </a:rPr>
              <a:t>s</a:t>
            </a:r>
            <a:r>
              <a:rPr lang="en-IN" sz="2400" dirty="0">
                <a:latin typeface="Calibri"/>
                <a:cs typeface="Calibri"/>
              </a:rPr>
              <a:t>i</a:t>
            </a:r>
            <a:r>
              <a:rPr lang="en-IN" sz="2400" spc="-25" dirty="0">
                <a:latin typeface="Calibri"/>
                <a:cs typeface="Calibri"/>
              </a:rPr>
              <a:t>n</a:t>
            </a:r>
            <a:r>
              <a:rPr lang="en-IN" sz="2400" spc="-10" dirty="0">
                <a:latin typeface="Calibri"/>
                <a:cs typeface="Calibri"/>
              </a:rPr>
              <a:t>g</a:t>
            </a:r>
            <a:r>
              <a:rPr lang="en-IN" sz="2400" spc="-5" dirty="0">
                <a:latin typeface="Times New Roman"/>
                <a:cs typeface="Times New Roman"/>
              </a:rPr>
              <a:t> </a:t>
            </a:r>
            <a:r>
              <a:rPr lang="en-IN" sz="2400" spc="-30" dirty="0">
                <a:latin typeface="Calibri"/>
                <a:cs typeface="Calibri"/>
              </a:rPr>
              <a:t>s</a:t>
            </a:r>
            <a:r>
              <a:rPr lang="en-IN" sz="2400" spc="-10" dirty="0">
                <a:latin typeface="Calibri"/>
                <a:cs typeface="Calibri"/>
              </a:rPr>
              <a:t>a</a:t>
            </a:r>
            <a:r>
              <a:rPr lang="en-IN" sz="2400" dirty="0">
                <a:latin typeface="Calibri"/>
                <a:cs typeface="Calibri"/>
              </a:rPr>
              <a:t>l</a:t>
            </a:r>
            <a:r>
              <a:rPr lang="en-IN" sz="2400" spc="-35" dirty="0">
                <a:latin typeface="Calibri"/>
                <a:cs typeface="Calibri"/>
              </a:rPr>
              <a:t>e</a:t>
            </a:r>
            <a:r>
              <a:rPr lang="en-IN" sz="2400" spc="20" dirty="0">
                <a:latin typeface="Calibri"/>
                <a:cs typeface="Calibri"/>
              </a:rPr>
              <a:t>s.</a:t>
            </a:r>
            <a:endParaRPr lang="en-US" altLang="en-US" sz="2400" dirty="0">
              <a:cs typeface="Calibri" panose="020F0502020204030204" pitchFamily="34" charset="0"/>
            </a:endParaRPr>
          </a:p>
          <a:p>
            <a:endParaRPr lang="en-IN" dirty="0"/>
          </a:p>
        </p:txBody>
      </p:sp>
    </p:spTree>
    <p:extLst>
      <p:ext uri="{BB962C8B-B14F-4D97-AF65-F5344CB8AC3E}">
        <p14:creationId xmlns:p14="http://schemas.microsoft.com/office/powerpoint/2010/main" val="2824990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6A97A-917E-4DFF-9249-EADEFB49EBDB}"/>
              </a:ext>
            </a:extLst>
          </p:cNvPr>
          <p:cNvSpPr>
            <a:spLocks noGrp="1"/>
          </p:cNvSpPr>
          <p:nvPr>
            <p:ph type="title"/>
          </p:nvPr>
        </p:nvSpPr>
        <p:spPr>
          <a:xfrm>
            <a:off x="1526959" y="764373"/>
            <a:ext cx="9979241" cy="1293028"/>
          </a:xfrm>
        </p:spPr>
        <p:txBody>
          <a:bodyPr/>
          <a:lstStyle/>
          <a:p>
            <a:pPr algn="ctr"/>
            <a:r>
              <a:rPr lang="en-IN" dirty="0"/>
              <a:t>Project Scope</a:t>
            </a:r>
          </a:p>
        </p:txBody>
      </p:sp>
      <p:sp>
        <p:nvSpPr>
          <p:cNvPr id="3" name="Content Placeholder 2">
            <a:extLst>
              <a:ext uri="{FF2B5EF4-FFF2-40B4-BE49-F238E27FC236}">
                <a16:creationId xmlns:a16="http://schemas.microsoft.com/office/drawing/2014/main" id="{197E5A93-DC32-47FB-9A7E-10A031A6F59F}"/>
              </a:ext>
            </a:extLst>
          </p:cNvPr>
          <p:cNvSpPr>
            <a:spLocks noGrp="1"/>
          </p:cNvSpPr>
          <p:nvPr>
            <p:ph idx="1"/>
          </p:nvPr>
        </p:nvSpPr>
        <p:spPr/>
        <p:txBody>
          <a:bodyPr/>
          <a:lstStyle/>
          <a:p>
            <a:r>
              <a:rPr lang="en-IN" dirty="0">
                <a:effectLst/>
                <a:latin typeface="Calibri" panose="020F0502020204030204" pitchFamily="34" charset="0"/>
                <a:ea typeface="Adobe Song Std L"/>
                <a:cs typeface="Calibri" panose="020F0502020204030204" pitchFamily="34" charset="0"/>
              </a:rPr>
              <a:t>Pre-sales, subcontracts, supply.</a:t>
            </a:r>
          </a:p>
          <a:p>
            <a:r>
              <a:rPr lang="en-IN" dirty="0">
                <a:effectLst/>
                <a:latin typeface="Calibri" panose="020F0502020204030204" pitchFamily="34" charset="0"/>
                <a:ea typeface="Adobe Song Std L"/>
                <a:cs typeface="Calibri" panose="020F0502020204030204" pitchFamily="34" charset="0"/>
              </a:rPr>
              <a:t>User can Easily Navigate through all products.</a:t>
            </a:r>
          </a:p>
          <a:p>
            <a:r>
              <a:rPr lang="en-IN" dirty="0">
                <a:effectLst/>
                <a:latin typeface="Calibri" panose="020F0502020204030204" pitchFamily="34" charset="0"/>
                <a:ea typeface="Adobe Song Std L"/>
                <a:cs typeface="Calibri" panose="020F0502020204030204" pitchFamily="34" charset="0"/>
              </a:rPr>
              <a:t>Business-to-administrations.</a:t>
            </a:r>
          </a:p>
          <a:p>
            <a:r>
              <a:rPr lang="en-IN" dirty="0">
                <a:effectLst/>
                <a:latin typeface="Calibri" panose="020F0502020204030204" pitchFamily="34" charset="0"/>
                <a:ea typeface="Adobe Song Std L"/>
                <a:cs typeface="Calibri" panose="020F0502020204030204" pitchFamily="34" charset="0"/>
              </a:rPr>
              <a:t>Minimizes manual data entry, Reduce Paperwork.</a:t>
            </a:r>
          </a:p>
          <a:p>
            <a:r>
              <a:rPr lang="en-IN" dirty="0">
                <a:effectLst/>
                <a:latin typeface="Calibri" panose="020F0502020204030204" pitchFamily="34" charset="0"/>
                <a:ea typeface="Adobe Song Std L"/>
                <a:cs typeface="Calibri" panose="020F0502020204030204" pitchFamily="34" charset="0"/>
              </a:rPr>
              <a:t>Accounting and financial management.</a:t>
            </a:r>
          </a:p>
          <a:p>
            <a:r>
              <a:rPr lang="en-IN" dirty="0">
                <a:effectLst/>
                <a:latin typeface="Calibri" panose="020F0502020204030204" pitchFamily="34" charset="0"/>
                <a:ea typeface="Adobe Song Std L"/>
                <a:cs typeface="Calibri" panose="020F0502020204030204" pitchFamily="34" charset="0"/>
              </a:rPr>
              <a:t>User Friendly and Interactive interface.</a:t>
            </a:r>
          </a:p>
          <a:p>
            <a:r>
              <a:rPr lang="en-IN" dirty="0">
                <a:effectLst/>
                <a:latin typeface="Calibri" panose="020F0502020204030204" pitchFamily="34" charset="0"/>
                <a:ea typeface="Adobe Song Std L"/>
                <a:cs typeface="Calibri" panose="020F0502020204030204" pitchFamily="34" charset="0"/>
              </a:rPr>
              <a:t>Having a Data Backup</a:t>
            </a:r>
            <a:endParaRPr lang="en-IN" dirty="0"/>
          </a:p>
        </p:txBody>
      </p:sp>
    </p:spTree>
    <p:extLst>
      <p:ext uri="{BB962C8B-B14F-4D97-AF65-F5344CB8AC3E}">
        <p14:creationId xmlns:p14="http://schemas.microsoft.com/office/powerpoint/2010/main" val="346393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78C0E-5DEE-4D6F-87D6-FE1C48B32F6C}"/>
              </a:ext>
            </a:extLst>
          </p:cNvPr>
          <p:cNvSpPr>
            <a:spLocks noGrp="1"/>
          </p:cNvSpPr>
          <p:nvPr>
            <p:ph type="title"/>
          </p:nvPr>
        </p:nvSpPr>
        <p:spPr>
          <a:xfrm>
            <a:off x="2121763" y="764373"/>
            <a:ext cx="9384437" cy="1293028"/>
          </a:xfrm>
        </p:spPr>
        <p:txBody>
          <a:bodyPr/>
          <a:lstStyle/>
          <a:p>
            <a:pPr algn="ctr"/>
            <a:r>
              <a:rPr lang="en-IN" dirty="0"/>
              <a:t>Project Limitations</a:t>
            </a:r>
          </a:p>
        </p:txBody>
      </p:sp>
      <p:sp>
        <p:nvSpPr>
          <p:cNvPr id="3" name="Content Placeholder 2">
            <a:extLst>
              <a:ext uri="{FF2B5EF4-FFF2-40B4-BE49-F238E27FC236}">
                <a16:creationId xmlns:a16="http://schemas.microsoft.com/office/drawing/2014/main" id="{7DC8FECB-E897-4B97-B90B-A530B5C14AFA}"/>
              </a:ext>
            </a:extLst>
          </p:cNvPr>
          <p:cNvSpPr>
            <a:spLocks noGrp="1"/>
          </p:cNvSpPr>
          <p:nvPr>
            <p:ph idx="1"/>
          </p:nvPr>
        </p:nvSpPr>
        <p:spPr/>
        <p:txBody>
          <a:bodyPr>
            <a:normAutofit fontScale="77500" lnSpcReduction="20000"/>
          </a:bodyPr>
          <a:lstStyle/>
          <a:p>
            <a:pPr algn="just">
              <a:lnSpc>
                <a:spcPct val="110000"/>
              </a:lnSpc>
              <a:spcAft>
                <a:spcPts val="600"/>
              </a:spcAft>
            </a:pPr>
            <a:r>
              <a:rPr lang="en-IN" sz="2400" b="1" dirty="0">
                <a:effectLst/>
                <a:latin typeface="Calibri" panose="020F0502020204030204" pitchFamily="34" charset="0"/>
                <a:ea typeface="Adobe Song Std L"/>
                <a:cs typeface="Calibri" panose="020F0502020204030204" pitchFamily="34" charset="0"/>
              </a:rPr>
              <a:t>Security:</a:t>
            </a:r>
            <a:r>
              <a:rPr lang="en-IN" sz="2400" dirty="0">
                <a:effectLst/>
                <a:latin typeface="Calibri" panose="020F0502020204030204" pitchFamily="34" charset="0"/>
                <a:ea typeface="Adobe Song Std L"/>
                <a:cs typeface="Calibri" panose="020F0502020204030204" pitchFamily="34" charset="0"/>
              </a:rPr>
              <a:t> One of the main limitations of eCommerce is security. In most cases, people are hesitant to provide their personal and financial details in spite of advanced data encryption security systems in place. </a:t>
            </a:r>
          </a:p>
          <a:p>
            <a:pPr algn="just">
              <a:lnSpc>
                <a:spcPct val="110000"/>
              </a:lnSpc>
              <a:spcAft>
                <a:spcPts val="600"/>
              </a:spcAft>
            </a:pPr>
            <a:r>
              <a:rPr lang="en-IN" sz="2400" b="1" dirty="0">
                <a:effectLst/>
                <a:latin typeface="Calibri" panose="020F0502020204030204" pitchFamily="34" charset="0"/>
                <a:ea typeface="Adobe Song Std L"/>
                <a:cs typeface="Calibri" panose="020F0502020204030204" pitchFamily="34" charset="0"/>
              </a:rPr>
              <a:t>Lack of Privacy:</a:t>
            </a:r>
            <a:r>
              <a:rPr lang="en-IN" sz="2400" dirty="0">
                <a:effectLst/>
                <a:latin typeface="Calibri" panose="020F0502020204030204" pitchFamily="34" charset="0"/>
                <a:ea typeface="Adobe Song Std L"/>
                <a:cs typeface="Calibri" panose="020F0502020204030204" pitchFamily="34" charset="0"/>
              </a:rPr>
              <a:t> To some extent, the privacy of a customer is compromised in eCommerce. You need to provide your personal details, such as an address, telephone number, and so on to the seller. There are still lots of sites that do not have the advanced technology to protect sensitive information.</a:t>
            </a:r>
          </a:p>
          <a:p>
            <a:pPr algn="just">
              <a:lnSpc>
                <a:spcPct val="110000"/>
              </a:lnSpc>
              <a:spcAft>
                <a:spcPts val="600"/>
              </a:spcAft>
            </a:pPr>
            <a:r>
              <a:rPr lang="en-IN" sz="2400" b="1" dirty="0">
                <a:effectLst/>
                <a:latin typeface="Calibri" panose="020F0502020204030204" pitchFamily="34" charset="0"/>
                <a:ea typeface="Adobe Song Std L"/>
                <a:cs typeface="Calibri" panose="020F0502020204030204" pitchFamily="34" charset="0"/>
              </a:rPr>
              <a:t>Fear:</a:t>
            </a:r>
            <a:r>
              <a:rPr lang="en-IN" sz="2400" dirty="0">
                <a:effectLst/>
                <a:latin typeface="Calibri" panose="020F0502020204030204" pitchFamily="34" charset="0"/>
                <a:ea typeface="Adobe Song Std L"/>
                <a:cs typeface="Calibri" panose="020F0502020204030204" pitchFamily="34" charset="0"/>
              </a:rPr>
              <a:t> In spite of the popularity, there still resides an element of doubt in the mind of people when it comes to online shopping. This is because the customer cannot physically examine the product and is not sure about the features and attributes. This is why a lot of people prefer shopping from physical stores.</a:t>
            </a:r>
            <a:endParaRPr lang="en-IN" dirty="0">
              <a:latin typeface="Calibri" panose="020F0502020204030204" pitchFamily="34" charset="0"/>
              <a:ea typeface="Adobe Song Std L"/>
              <a:cs typeface="Times New Roman" panose="02020603050405020304" pitchFamily="18" charset="0"/>
            </a:endParaRPr>
          </a:p>
          <a:p>
            <a:pPr algn="just">
              <a:lnSpc>
                <a:spcPct val="110000"/>
              </a:lnSpc>
              <a:spcAft>
                <a:spcPts val="600"/>
              </a:spcAft>
            </a:pPr>
            <a:r>
              <a:rPr lang="en-IN" sz="2400" b="1" dirty="0">
                <a:effectLst/>
                <a:latin typeface="Calibri" panose="020F0502020204030204" pitchFamily="34" charset="0"/>
                <a:ea typeface="Adobe Song Std L"/>
                <a:cs typeface="Calibri" panose="020F0502020204030204" pitchFamily="34" charset="0"/>
              </a:rPr>
              <a:t>Delivery Guarantee: </a:t>
            </a:r>
            <a:r>
              <a:rPr lang="en-IN" sz="2400" dirty="0">
                <a:effectLst/>
                <a:latin typeface="Calibri" panose="020F0502020204030204" pitchFamily="34" charset="0"/>
                <a:ea typeface="Adobe Song Std L"/>
                <a:cs typeface="Calibri" panose="020F0502020204030204" pitchFamily="34" charset="0"/>
              </a:rPr>
              <a:t>Many people fear that their product might not be </a:t>
            </a:r>
            <a:r>
              <a:rPr lang="en-IN" sz="2400" u="none" strike="noStrike" dirty="0">
                <a:solidFill>
                  <a:srgbClr val="0000FF"/>
                </a:solidFill>
                <a:effectLst/>
                <a:latin typeface="Calibri" panose="020F0502020204030204" pitchFamily="34" charset="0"/>
                <a:ea typeface="Adobe Song Std L"/>
                <a:cs typeface="Calibri" panose="020F0502020204030204" pitchFamily="34" charset="0"/>
                <a:hlinkClick r:id="rId2"/>
              </a:rPr>
              <a:t>shipped</a:t>
            </a:r>
            <a:r>
              <a:rPr lang="en-IN" sz="2400" dirty="0">
                <a:effectLst/>
                <a:latin typeface="Calibri" panose="020F0502020204030204" pitchFamily="34" charset="0"/>
                <a:ea typeface="Adobe Song Std L"/>
                <a:cs typeface="Calibri" panose="020F0502020204030204" pitchFamily="34" charset="0"/>
              </a:rPr>
              <a:t> or the website might be a fraud. Businesses need to work to build customer trust with reviews, testimonials, etc. to add more value to their website.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5955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077AD-45CC-4522-92EA-FB642D313147}"/>
              </a:ext>
            </a:extLst>
          </p:cNvPr>
          <p:cNvSpPr>
            <a:spLocks noGrp="1"/>
          </p:cNvSpPr>
          <p:nvPr>
            <p:ph type="title"/>
          </p:nvPr>
        </p:nvSpPr>
        <p:spPr>
          <a:xfrm>
            <a:off x="834501" y="764373"/>
            <a:ext cx="10671699" cy="1153204"/>
          </a:xfrm>
        </p:spPr>
        <p:txBody>
          <a:bodyPr/>
          <a:lstStyle/>
          <a:p>
            <a:pPr algn="l"/>
            <a:r>
              <a:rPr lang="en-IN" dirty="0"/>
              <a:t>Comparative study of existing system</a:t>
            </a:r>
          </a:p>
        </p:txBody>
      </p:sp>
      <p:sp>
        <p:nvSpPr>
          <p:cNvPr id="3" name="Content Placeholder 2">
            <a:extLst>
              <a:ext uri="{FF2B5EF4-FFF2-40B4-BE49-F238E27FC236}">
                <a16:creationId xmlns:a16="http://schemas.microsoft.com/office/drawing/2014/main" id="{AF5A98D0-272C-4C25-BBB9-F0A9F0C430FB}"/>
              </a:ext>
            </a:extLst>
          </p:cNvPr>
          <p:cNvSpPr>
            <a:spLocks noGrp="1"/>
          </p:cNvSpPr>
          <p:nvPr>
            <p:ph idx="1"/>
          </p:nvPr>
        </p:nvSpPr>
        <p:spPr>
          <a:xfrm>
            <a:off x="685800" y="2015232"/>
            <a:ext cx="10820400" cy="4203454"/>
          </a:xfrm>
        </p:spPr>
        <p:txBody>
          <a:bodyPr>
            <a:normAutofit fontScale="92500" lnSpcReduction="20000"/>
          </a:bodyPr>
          <a:lstStyle/>
          <a:p>
            <a:pPr algn="just" eaLnBrk="1" hangingPunct="1">
              <a:lnSpc>
                <a:spcPct val="117000"/>
              </a:lnSpc>
              <a:buFont typeface="Calibri" panose="020F0502020204030204" pitchFamily="34" charset="0"/>
              <a:buChar char="•"/>
            </a:pP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old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methods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can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be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classified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into</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categories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which</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are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paper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grounded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and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verbal</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grounded.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For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verbal</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based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work,</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shopkeeper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comes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and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explain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all</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product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details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to</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that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customers,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after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selection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of</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product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shopkeeper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pass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details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to</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retailers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and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owner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books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product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and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further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process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which</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time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consuming.</a:t>
            </a:r>
          </a:p>
          <a:p>
            <a:pPr algn="just" eaLnBrk="1" hangingPunct="1">
              <a:lnSpc>
                <a:spcPct val="117000"/>
              </a:lnSpc>
              <a:spcBef>
                <a:spcPts val="950"/>
              </a:spcBef>
              <a:buFont typeface="Calibri" panose="020F0502020204030204" pitchFamily="34" charset="0"/>
              <a:buChar char="•"/>
            </a:pPr>
            <a:r>
              <a:rPr lang="en-US" altLang="en-US" sz="2400" dirty="0">
                <a:cs typeface="Calibri" panose="020F0502020204030204" pitchFamily="34" charset="0"/>
              </a:rPr>
              <a:t>Also</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from</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owners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point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of</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view</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maintaining</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data</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record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and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account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physical</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file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are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tedious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work</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to</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do.</a:t>
            </a:r>
          </a:p>
          <a:p>
            <a:pPr eaLnBrk="1" hangingPunct="1">
              <a:spcBef>
                <a:spcPts val="38"/>
              </a:spcBef>
              <a:buFont typeface="Calibri" panose="020F0502020204030204" pitchFamily="34" charset="0"/>
              <a:buChar char="•"/>
            </a:pPr>
            <a:endParaRPr lang="en-US" altLang="en-US" sz="1800" dirty="0">
              <a:latin typeface="Times New Roman" panose="02020603050405020304" pitchFamily="18" charset="0"/>
              <a:cs typeface="Times New Roman" panose="02020603050405020304" pitchFamily="18" charset="0"/>
            </a:endParaRPr>
          </a:p>
          <a:p>
            <a:pPr algn="just" eaLnBrk="1" hangingPunct="1">
              <a:buFont typeface="Calibri" panose="020F0502020204030204" pitchFamily="34" charset="0"/>
              <a:buChar char="•"/>
            </a:pPr>
            <a:r>
              <a:rPr lang="en-US" altLang="en-US" sz="2400" dirty="0">
                <a:cs typeface="Calibri" panose="020F0502020204030204" pitchFamily="34" charset="0"/>
              </a:rPr>
              <a:t>Also</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full</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of</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risk</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anyone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can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access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and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modify</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data.</a:t>
            </a:r>
          </a:p>
          <a:p>
            <a:pPr algn="just" eaLnBrk="1" hangingPunct="1">
              <a:lnSpc>
                <a:spcPct val="117000"/>
              </a:lnSpc>
              <a:spcBef>
                <a:spcPts val="1000"/>
              </a:spcBef>
              <a:buFont typeface="Calibri" panose="020F0502020204030204" pitchFamily="34" charset="0"/>
              <a:buChar char="•"/>
            </a:pPr>
            <a:r>
              <a:rPr lang="en-US" altLang="en-US" sz="2400" dirty="0">
                <a:cs typeface="Calibri" panose="020F0502020204030204" pitchFamily="34" charset="0"/>
              </a:rPr>
              <a:t>In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this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method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time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well</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physical</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work</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required,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shopkeepers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have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to</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deal</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with</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crowd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there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shops.</a:t>
            </a:r>
          </a:p>
          <a:p>
            <a:endParaRPr lang="en-IN" dirty="0"/>
          </a:p>
        </p:txBody>
      </p:sp>
    </p:spTree>
    <p:extLst>
      <p:ext uri="{BB962C8B-B14F-4D97-AF65-F5344CB8AC3E}">
        <p14:creationId xmlns:p14="http://schemas.microsoft.com/office/powerpoint/2010/main" val="3349792900"/>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Vapor Trail</Template>
  <TotalTime>145</TotalTime>
  <Words>1672</Words>
  <Application>Microsoft Office PowerPoint</Application>
  <PresentationFormat>Widescreen</PresentationFormat>
  <Paragraphs>228</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Century Gothic</vt:lpstr>
      <vt:lpstr>Symbol</vt:lpstr>
      <vt:lpstr>Times New Roman</vt:lpstr>
      <vt:lpstr>Wingdings</vt:lpstr>
      <vt:lpstr>Vapor Trail</vt:lpstr>
      <vt:lpstr>Royal Sports Club</vt:lpstr>
      <vt:lpstr>Company Certificate</vt:lpstr>
      <vt:lpstr>Introduction</vt:lpstr>
      <vt:lpstr>Motivation</vt:lpstr>
      <vt:lpstr>Problem statement</vt:lpstr>
      <vt:lpstr>Objectives/Goals</vt:lpstr>
      <vt:lpstr>Project Scope</vt:lpstr>
      <vt:lpstr>Project Limitations</vt:lpstr>
      <vt:lpstr>Comparative study of existing system</vt:lpstr>
      <vt:lpstr>Scope and limitations of existing system</vt:lpstr>
      <vt:lpstr>Project Features</vt:lpstr>
      <vt:lpstr>System Design</vt:lpstr>
      <vt:lpstr>Class Diagram</vt:lpstr>
      <vt:lpstr>Usecase diagram</vt:lpstr>
      <vt:lpstr>Sequence diagram</vt:lpstr>
      <vt:lpstr>Activity diagram</vt:lpstr>
      <vt:lpstr>PowerPoint Presentation</vt:lpstr>
      <vt:lpstr>Data Model</vt:lpstr>
      <vt:lpstr>PowerPoint Presentation</vt:lpstr>
      <vt:lpstr>User Interface</vt:lpstr>
      <vt:lpstr>PowerPoint Presentation</vt:lpstr>
      <vt:lpstr>PowerPoint Presentation</vt:lpstr>
      <vt:lpstr>PowerPoint Presentation</vt:lpstr>
      <vt:lpstr>PowerPoint Presentation</vt:lpstr>
      <vt:lpstr>PowerPoint Presentation</vt:lpstr>
      <vt:lpstr>Implementation Details</vt:lpstr>
      <vt:lpstr>testing</vt:lpstr>
      <vt:lpstr>conclusion</vt:lpstr>
      <vt:lpstr>Future scope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Royal Sports Club</dc:title>
  <dc:creator>chaitrali phadtare</dc:creator>
  <cp:lastModifiedBy>Pranav Walunj</cp:lastModifiedBy>
  <cp:revision>18</cp:revision>
  <dcterms:created xsi:type="dcterms:W3CDTF">2021-07-19T09:16:23Z</dcterms:created>
  <dcterms:modified xsi:type="dcterms:W3CDTF">2022-08-03T05:04:44Z</dcterms:modified>
</cp:coreProperties>
</file>